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autoCompressPictures="0">
  <p:sldMasterIdLst>
    <p:sldMasterId id="2147483648" r:id="rId1"/>
    <p:sldMasterId id="2147483651" r:id="rId2"/>
    <p:sldMasterId id="2147483658" r:id="rId3"/>
  </p:sldMasterIdLst>
  <p:notesMasterIdLst>
    <p:notesMasterId r:id="rId16"/>
  </p:notesMasterIdLst>
  <p:sldIdLst>
    <p:sldId id="256" r:id="rId4"/>
    <p:sldId id="257" r:id="rId5"/>
    <p:sldId id="275" r:id="rId6"/>
    <p:sldId id="387" r:id="rId7"/>
    <p:sldId id="383" r:id="rId8"/>
    <p:sldId id="312" r:id="rId9"/>
    <p:sldId id="274" r:id="rId10"/>
    <p:sldId id="389" r:id="rId11"/>
    <p:sldId id="392" r:id="rId12"/>
    <p:sldId id="386" r:id="rId13"/>
    <p:sldId id="282" r:id="rId14"/>
    <p:sldId id="391" r:id="rId15"/>
  </p:sldIdLst>
  <p:sldSz cx="12192000" cy="6858000"/>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87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79" autoAdjust="0"/>
    <p:restoredTop sz="94660"/>
  </p:normalViewPr>
  <p:slideViewPr>
    <p:cSldViewPr snapToGrid="0">
      <p:cViewPr>
        <p:scale>
          <a:sx n="50" d="100"/>
          <a:sy n="50" d="100"/>
        </p:scale>
        <p:origin x="1506" y="552"/>
      </p:cViewPr>
      <p:guideLst>
        <p:guide orient="horz" pos="244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05850C-D4BB-4858-A577-CD5D3B982443}" type="datetimeFigureOut">
              <a:rPr lang="en-US" smtClean="0"/>
              <a:t>3/21/2022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B972AB-C501-4915-961C-7D57DA2F2A4B}"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endParaRPr lang="en-US" dirty="0"/>
          </a:p>
        </p:txBody>
      </p:sp>
      <p:sp>
        <p:nvSpPr>
          <p:cNvPr id="4" name="Slide Number Placeholder 3"/>
          <p:cNvSpPr>
            <a:spLocks noGrp="1"/>
          </p:cNvSpPr>
          <p:nvPr>
            <p:ph type="sldNum" sz="quarter" idx="10"/>
          </p:nvPr>
        </p:nvSpPr>
        <p:spPr/>
        <p:txBody>
          <a:bodyPr/>
          <a:lstStyle/>
          <a:p>
            <a:pPr algn="l" rtl="0"/>
            <a:fld id="{EFB972AB-C501-4915-961C-7D57DA2F2A4B}"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layout">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nd slide layou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anose="020B0604020202020204" pitchFamily="34" charset="0"/>
              </a:defRPr>
            </a:lvl1pPr>
          </a:lstStyle>
          <a:p>
            <a:pPr lvl="0"/>
            <a:r>
              <a:rPr lang="en-US" altLang="ko-KR" dirty="0"/>
              <a:t>BASIC LAYOUT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ntents slide layout">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9" name="Picture Placeholder 8"/>
          <p:cNvSpPr>
            <a:spLocks noGrp="1"/>
          </p:cNvSpPr>
          <p:nvPr>
            <p:ph type="pic" idx="13" hasCustomPrompt="1"/>
          </p:nvPr>
        </p:nvSpPr>
        <p:spPr>
          <a:xfrm>
            <a:off x="0" y="0"/>
            <a:ext cx="6960096" cy="6858000"/>
          </a:xfrm>
          <a:custGeom>
            <a:avLst/>
            <a:gdLst>
              <a:gd name="connsiteX0" fmla="*/ 2353219 w 6960096"/>
              <a:gd name="connsiteY0" fmla="*/ 2324450 h 6858000"/>
              <a:gd name="connsiteX1" fmla="*/ 6960096 w 6960096"/>
              <a:gd name="connsiteY1" fmla="*/ 2324450 h 6858000"/>
              <a:gd name="connsiteX2" fmla="*/ 6960096 w 6960096"/>
              <a:gd name="connsiteY2" fmla="*/ 6858000 h 6858000"/>
              <a:gd name="connsiteX3" fmla="*/ 2353219 w 6960096"/>
              <a:gd name="connsiteY3" fmla="*/ 6858000 h 6858000"/>
              <a:gd name="connsiteX4" fmla="*/ 0 w 6960096"/>
              <a:gd name="connsiteY4" fmla="*/ 2324450 h 6858000"/>
              <a:gd name="connsiteX5" fmla="*/ 2245219 w 6960096"/>
              <a:gd name="connsiteY5" fmla="*/ 2324450 h 6858000"/>
              <a:gd name="connsiteX6" fmla="*/ 2245219 w 6960096"/>
              <a:gd name="connsiteY6" fmla="*/ 6858000 h 6858000"/>
              <a:gd name="connsiteX7" fmla="*/ 0 w 6960096"/>
              <a:gd name="connsiteY7" fmla="*/ 6858000 h 6858000"/>
              <a:gd name="connsiteX8" fmla="*/ 2353219 w 6960096"/>
              <a:gd name="connsiteY8" fmla="*/ 0 h 6858000"/>
              <a:gd name="connsiteX9" fmla="*/ 6960096 w 6960096"/>
              <a:gd name="connsiteY9" fmla="*/ 0 h 6858000"/>
              <a:gd name="connsiteX10" fmla="*/ 6960096 w 6960096"/>
              <a:gd name="connsiteY10" fmla="*/ 2216451 h 6858000"/>
              <a:gd name="connsiteX11" fmla="*/ 4710657 w 6960096"/>
              <a:gd name="connsiteY11" fmla="*/ 2216451 h 6858000"/>
              <a:gd name="connsiteX12" fmla="*/ 4710657 w 6960096"/>
              <a:gd name="connsiteY12" fmla="*/ 6075 h 6858000"/>
              <a:gd name="connsiteX13" fmla="*/ 4602657 w 6960096"/>
              <a:gd name="connsiteY13" fmla="*/ 6075 h 6858000"/>
              <a:gd name="connsiteX14" fmla="*/ 4602657 w 6960096"/>
              <a:gd name="connsiteY14" fmla="*/ 2216451 h 6858000"/>
              <a:gd name="connsiteX15" fmla="*/ 2353219 w 6960096"/>
              <a:gd name="connsiteY15" fmla="*/ 2216451 h 6858000"/>
              <a:gd name="connsiteX16" fmla="*/ 0 w 6960096"/>
              <a:gd name="connsiteY16" fmla="*/ 0 h 6858000"/>
              <a:gd name="connsiteX17" fmla="*/ 2245219 w 6960096"/>
              <a:gd name="connsiteY17" fmla="*/ 0 h 6858000"/>
              <a:gd name="connsiteX18" fmla="*/ 2245219 w 6960096"/>
              <a:gd name="connsiteY18" fmla="*/ 2216451 h 6858000"/>
              <a:gd name="connsiteX19" fmla="*/ 0 w 6960096"/>
              <a:gd name="connsiteY19" fmla="*/ 221645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960096" h="6858000">
                <a:moveTo>
                  <a:pt x="2353219" y="2324450"/>
                </a:moveTo>
                <a:lnTo>
                  <a:pt x="6960096" y="2324450"/>
                </a:lnTo>
                <a:lnTo>
                  <a:pt x="6960096" y="6858000"/>
                </a:lnTo>
                <a:lnTo>
                  <a:pt x="2353219" y="6858000"/>
                </a:lnTo>
                <a:close/>
                <a:moveTo>
                  <a:pt x="0" y="2324450"/>
                </a:moveTo>
                <a:lnTo>
                  <a:pt x="2245219" y="2324450"/>
                </a:lnTo>
                <a:lnTo>
                  <a:pt x="2245219" y="6858000"/>
                </a:lnTo>
                <a:lnTo>
                  <a:pt x="0" y="6858000"/>
                </a:lnTo>
                <a:close/>
                <a:moveTo>
                  <a:pt x="2353219" y="0"/>
                </a:moveTo>
                <a:lnTo>
                  <a:pt x="6960096" y="0"/>
                </a:lnTo>
                <a:lnTo>
                  <a:pt x="6960096" y="2216451"/>
                </a:lnTo>
                <a:lnTo>
                  <a:pt x="4710657" y="2216451"/>
                </a:lnTo>
                <a:lnTo>
                  <a:pt x="4710657" y="6075"/>
                </a:lnTo>
                <a:lnTo>
                  <a:pt x="4602657" y="6075"/>
                </a:lnTo>
                <a:lnTo>
                  <a:pt x="4602657" y="2216451"/>
                </a:lnTo>
                <a:lnTo>
                  <a:pt x="2353219" y="2216451"/>
                </a:lnTo>
                <a:close/>
                <a:moveTo>
                  <a:pt x="0" y="0"/>
                </a:moveTo>
                <a:lnTo>
                  <a:pt x="2245219" y="0"/>
                </a:lnTo>
                <a:lnTo>
                  <a:pt x="2245219" y="2216451"/>
                </a:lnTo>
                <a:lnTo>
                  <a:pt x="0" y="2216451"/>
                </a:lnTo>
                <a:close/>
              </a:path>
            </a:pathLst>
          </a:custGeom>
          <a:solidFill>
            <a:schemeClr val="bg1">
              <a:lumMod val="95000"/>
            </a:schemeClr>
          </a:solidFill>
        </p:spPr>
        <p:txBody>
          <a:bodyPr wrap="square" anchor="ctr">
            <a:noAutofit/>
          </a:bodyPr>
          <a:lstStyle>
            <a:lvl1pPr marL="0" indent="0" algn="ctr">
              <a:buNone/>
              <a:defRPr sz="1800">
                <a:solidFill>
                  <a:schemeClr val="tx1">
                    <a:lumMod val="75000"/>
                    <a:lumOff val="25000"/>
                  </a:schemeClr>
                </a:solidFill>
                <a:latin typeface="+mn-lt"/>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Place Your Picture Here And Send To Back</a:t>
            </a:r>
            <a:endParaRPr lang="ko-KR"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9_Images &amp; Contents Layout">
    <p:spTree>
      <p:nvGrpSpPr>
        <p:cNvPr id="1" name=""/>
        <p:cNvGrpSpPr/>
        <p:nvPr/>
      </p:nvGrpSpPr>
      <p:grpSpPr>
        <a:xfrm>
          <a:off x="0" y="0"/>
          <a:ext cx="0" cy="0"/>
          <a:chOff x="0" y="0"/>
          <a:chExt cx="0" cy="0"/>
        </a:xfrm>
      </p:grpSpPr>
      <p:sp>
        <p:nvSpPr>
          <p:cNvPr id="4" name="Rectangle 3"/>
          <p:cNvSpPr/>
          <p:nvPr userDrawn="1"/>
        </p:nvSpPr>
        <p:spPr>
          <a:xfrm>
            <a:off x="0" y="3937992"/>
            <a:ext cx="12192000" cy="292000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ko-KR" altLang="en-US" sz="1400" b="1" dirty="0"/>
          </a:p>
        </p:txBody>
      </p:sp>
      <p:grpSp>
        <p:nvGrpSpPr>
          <p:cNvPr id="8" name="Group 7"/>
          <p:cNvGrpSpPr/>
          <p:nvPr userDrawn="1"/>
        </p:nvGrpSpPr>
        <p:grpSpPr>
          <a:xfrm flipH="1">
            <a:off x="626349" y="1698993"/>
            <a:ext cx="4415909" cy="4616667"/>
            <a:chOff x="6446339" y="1280897"/>
            <a:chExt cx="4320717" cy="5285178"/>
          </a:xfrm>
        </p:grpSpPr>
        <p:sp>
          <p:nvSpPr>
            <p:cNvPr id="10" name="Freeform: Shape 9"/>
            <p:cNvSpPr/>
            <p:nvPr/>
          </p:nvSpPr>
          <p:spPr>
            <a:xfrm>
              <a:off x="7360122" y="5629227"/>
              <a:ext cx="2033648" cy="936848"/>
            </a:xfrm>
            <a:custGeom>
              <a:avLst/>
              <a:gdLst>
                <a:gd name="connsiteX0" fmla="*/ 448273 w 847725"/>
                <a:gd name="connsiteY0" fmla="*/ 7144 h 390525"/>
                <a:gd name="connsiteX1" fmla="*/ 464466 w 847725"/>
                <a:gd name="connsiteY1" fmla="*/ 184309 h 390525"/>
                <a:gd name="connsiteX2" fmla="*/ 452083 w 847725"/>
                <a:gd name="connsiteY2" fmla="*/ 224314 h 390525"/>
                <a:gd name="connsiteX3" fmla="*/ 352071 w 847725"/>
                <a:gd name="connsiteY3" fmla="*/ 269081 h 390525"/>
                <a:gd name="connsiteX4" fmla="*/ 30126 w 847725"/>
                <a:gd name="connsiteY4" fmla="*/ 283369 h 390525"/>
                <a:gd name="connsiteX5" fmla="*/ 7266 w 847725"/>
                <a:gd name="connsiteY5" fmla="*/ 285274 h 390525"/>
                <a:gd name="connsiteX6" fmla="*/ 12981 w 847725"/>
                <a:gd name="connsiteY6" fmla="*/ 292894 h 390525"/>
                <a:gd name="connsiteX7" fmla="*/ 439701 w 847725"/>
                <a:gd name="connsiteY7" fmla="*/ 384334 h 390525"/>
                <a:gd name="connsiteX8" fmla="*/ 455893 w 847725"/>
                <a:gd name="connsiteY8" fmla="*/ 385286 h 390525"/>
                <a:gd name="connsiteX9" fmla="*/ 829273 w 847725"/>
                <a:gd name="connsiteY9" fmla="*/ 321469 h 390525"/>
                <a:gd name="connsiteX10" fmla="*/ 797841 w 847725"/>
                <a:gd name="connsiteY10" fmla="*/ 52864 h 390525"/>
                <a:gd name="connsiteX11" fmla="*/ 448273 w 847725"/>
                <a:gd name="connsiteY11" fmla="*/ 7144 h 390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47725" h="390525">
                  <a:moveTo>
                    <a:pt x="448273" y="7144"/>
                  </a:moveTo>
                  <a:cubicBezTo>
                    <a:pt x="460656" y="89059"/>
                    <a:pt x="469228" y="136684"/>
                    <a:pt x="464466" y="184309"/>
                  </a:cubicBezTo>
                  <a:cubicBezTo>
                    <a:pt x="463513" y="196691"/>
                    <a:pt x="460656" y="208121"/>
                    <a:pt x="452083" y="224314"/>
                  </a:cubicBezTo>
                  <a:cubicBezTo>
                    <a:pt x="433033" y="261461"/>
                    <a:pt x="379693" y="268129"/>
                    <a:pt x="352071" y="269081"/>
                  </a:cubicBezTo>
                  <a:cubicBezTo>
                    <a:pt x="256821" y="270986"/>
                    <a:pt x="63463" y="282416"/>
                    <a:pt x="30126" y="283369"/>
                  </a:cubicBezTo>
                  <a:cubicBezTo>
                    <a:pt x="26316" y="283369"/>
                    <a:pt x="5361" y="283369"/>
                    <a:pt x="7266" y="285274"/>
                  </a:cubicBezTo>
                  <a:cubicBezTo>
                    <a:pt x="8218" y="286226"/>
                    <a:pt x="12981" y="292894"/>
                    <a:pt x="12981" y="292894"/>
                  </a:cubicBezTo>
                  <a:cubicBezTo>
                    <a:pt x="24411" y="308134"/>
                    <a:pt x="381598" y="373856"/>
                    <a:pt x="439701" y="384334"/>
                  </a:cubicBezTo>
                  <a:cubicBezTo>
                    <a:pt x="445416" y="385286"/>
                    <a:pt x="450178" y="385286"/>
                    <a:pt x="455893" y="385286"/>
                  </a:cubicBezTo>
                  <a:cubicBezTo>
                    <a:pt x="508281" y="381476"/>
                    <a:pt x="794983" y="355759"/>
                    <a:pt x="829273" y="321469"/>
                  </a:cubicBezTo>
                  <a:cubicBezTo>
                    <a:pt x="870231" y="279559"/>
                    <a:pt x="827368" y="142399"/>
                    <a:pt x="797841" y="52864"/>
                  </a:cubicBezTo>
                  <a:cubicBezTo>
                    <a:pt x="810223" y="42386"/>
                    <a:pt x="634963" y="21431"/>
                    <a:pt x="448273" y="7144"/>
                  </a:cubicBezTo>
                  <a:close/>
                </a:path>
              </a:pathLst>
            </a:custGeom>
            <a:solidFill>
              <a:srgbClr val="B3B3B3"/>
            </a:solidFill>
            <a:ln w="9525" cap="flat">
              <a:noFill/>
              <a:prstDash val="solid"/>
              <a:miter/>
            </a:ln>
          </p:spPr>
          <p:txBody>
            <a:bodyPr rtlCol="0" anchor="ctr"/>
            <a:lstStyle/>
            <a:p>
              <a:endParaRPr lang="en-US"/>
            </a:p>
          </p:txBody>
        </p:sp>
        <p:sp>
          <p:nvSpPr>
            <p:cNvPr id="12" name="Freeform: Shape 11"/>
            <p:cNvSpPr/>
            <p:nvPr/>
          </p:nvSpPr>
          <p:spPr>
            <a:xfrm>
              <a:off x="7358820" y="5629227"/>
              <a:ext cx="1987948" cy="913998"/>
            </a:xfrm>
            <a:custGeom>
              <a:avLst/>
              <a:gdLst>
                <a:gd name="connsiteX0" fmla="*/ 436434 w 828675"/>
                <a:gd name="connsiteY0" fmla="*/ 7144 h 381000"/>
                <a:gd name="connsiteX1" fmla="*/ 452626 w 828675"/>
                <a:gd name="connsiteY1" fmla="*/ 178594 h 381000"/>
                <a:gd name="connsiteX2" fmla="*/ 440244 w 828675"/>
                <a:gd name="connsiteY2" fmla="*/ 217646 h 381000"/>
                <a:gd name="connsiteX3" fmla="*/ 342136 w 828675"/>
                <a:gd name="connsiteY3" fmla="*/ 260509 h 381000"/>
                <a:gd name="connsiteX4" fmla="*/ 11619 w 828675"/>
                <a:gd name="connsiteY4" fmla="*/ 281464 h 381000"/>
                <a:gd name="connsiteX5" fmla="*/ 428814 w 828675"/>
                <a:gd name="connsiteY5" fmla="*/ 372904 h 381000"/>
                <a:gd name="connsiteX6" fmla="*/ 444054 w 828675"/>
                <a:gd name="connsiteY6" fmla="*/ 373856 h 381000"/>
                <a:gd name="connsiteX7" fmla="*/ 813624 w 828675"/>
                <a:gd name="connsiteY7" fmla="*/ 311944 h 381000"/>
                <a:gd name="connsiteX8" fmla="*/ 782191 w 828675"/>
                <a:gd name="connsiteY8" fmla="*/ 52864 h 381000"/>
                <a:gd name="connsiteX9" fmla="*/ 436434 w 828675"/>
                <a:gd name="connsiteY9" fmla="*/ 7144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675" h="381000">
                  <a:moveTo>
                    <a:pt x="436434" y="7144"/>
                  </a:moveTo>
                  <a:cubicBezTo>
                    <a:pt x="448816" y="86201"/>
                    <a:pt x="457389" y="131921"/>
                    <a:pt x="452626" y="178594"/>
                  </a:cubicBezTo>
                  <a:cubicBezTo>
                    <a:pt x="451674" y="190976"/>
                    <a:pt x="448816" y="201454"/>
                    <a:pt x="440244" y="217646"/>
                  </a:cubicBezTo>
                  <a:cubicBezTo>
                    <a:pt x="421194" y="252889"/>
                    <a:pt x="367854" y="260509"/>
                    <a:pt x="342136" y="260509"/>
                  </a:cubicBezTo>
                  <a:cubicBezTo>
                    <a:pt x="269746" y="262414"/>
                    <a:pt x="43051" y="274796"/>
                    <a:pt x="11619" y="281464"/>
                  </a:cubicBezTo>
                  <a:cubicBezTo>
                    <a:pt x="-39816" y="292894"/>
                    <a:pt x="367854" y="362426"/>
                    <a:pt x="428814" y="372904"/>
                  </a:cubicBezTo>
                  <a:cubicBezTo>
                    <a:pt x="433576" y="373856"/>
                    <a:pt x="439291" y="373856"/>
                    <a:pt x="444054" y="373856"/>
                  </a:cubicBezTo>
                  <a:cubicBezTo>
                    <a:pt x="494536" y="370046"/>
                    <a:pt x="779334" y="346234"/>
                    <a:pt x="813624" y="311944"/>
                  </a:cubicBezTo>
                  <a:cubicBezTo>
                    <a:pt x="853629" y="271939"/>
                    <a:pt x="811719" y="139541"/>
                    <a:pt x="782191" y="52864"/>
                  </a:cubicBezTo>
                  <a:cubicBezTo>
                    <a:pt x="793621" y="41434"/>
                    <a:pt x="620266" y="20479"/>
                    <a:pt x="436434" y="7144"/>
                  </a:cubicBezTo>
                  <a:close/>
                </a:path>
              </a:pathLst>
            </a:custGeom>
            <a:solidFill>
              <a:srgbClr val="CCCCCC"/>
            </a:solidFill>
            <a:ln w="9525" cap="flat">
              <a:noFill/>
              <a:prstDash val="solid"/>
              <a:miter/>
            </a:ln>
          </p:spPr>
          <p:txBody>
            <a:bodyPr rtlCol="0" anchor="ctr"/>
            <a:lstStyle/>
            <a:p>
              <a:endParaRPr lang="en-US"/>
            </a:p>
          </p:txBody>
        </p:sp>
        <p:sp>
          <p:nvSpPr>
            <p:cNvPr id="13" name="Freeform: Shape 12"/>
            <p:cNvSpPr/>
            <p:nvPr/>
          </p:nvSpPr>
          <p:spPr>
            <a:xfrm>
              <a:off x="6448412" y="1280897"/>
              <a:ext cx="4318644" cy="4592842"/>
            </a:xfrm>
            <a:custGeom>
              <a:avLst/>
              <a:gdLst>
                <a:gd name="connsiteX0" fmla="*/ 1610322 w 1800225"/>
                <a:gd name="connsiteY0" fmla="*/ 1912136 h 1914525"/>
                <a:gd name="connsiteX1" fmla="*/ 53937 w 1800225"/>
                <a:gd name="connsiteY1" fmla="*/ 1736876 h 1914525"/>
                <a:gd name="connsiteX2" fmla="*/ 7264 w 1800225"/>
                <a:gd name="connsiteY2" fmla="*/ 1681631 h 1914525"/>
                <a:gd name="connsiteX3" fmla="*/ 66319 w 1800225"/>
                <a:gd name="connsiteY3" fmla="*/ 529106 h 1914525"/>
                <a:gd name="connsiteX4" fmla="*/ 107277 w 1800225"/>
                <a:gd name="connsiteY4" fmla="*/ 432903 h 1914525"/>
                <a:gd name="connsiteX5" fmla="*/ 1729384 w 1800225"/>
                <a:gd name="connsiteY5" fmla="*/ 9041 h 1914525"/>
                <a:gd name="connsiteX6" fmla="*/ 1797012 w 1800225"/>
                <a:gd name="connsiteY6" fmla="*/ 63333 h 1914525"/>
                <a:gd name="connsiteX7" fmla="*/ 1691284 w 1800225"/>
                <a:gd name="connsiteY7" fmla="*/ 1844508 h 1914525"/>
                <a:gd name="connsiteX8" fmla="*/ 1610322 w 1800225"/>
                <a:gd name="connsiteY8" fmla="*/ 1912136 h 1914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00225" h="1914525">
                  <a:moveTo>
                    <a:pt x="1610322" y="1912136"/>
                  </a:moveTo>
                  <a:lnTo>
                    <a:pt x="53937" y="1736876"/>
                  </a:lnTo>
                  <a:cubicBezTo>
                    <a:pt x="26314" y="1734018"/>
                    <a:pt x="5359" y="1709253"/>
                    <a:pt x="7264" y="1681631"/>
                  </a:cubicBezTo>
                  <a:lnTo>
                    <a:pt x="66319" y="529106"/>
                  </a:lnTo>
                  <a:cubicBezTo>
                    <a:pt x="68224" y="458621"/>
                    <a:pt x="84417" y="438618"/>
                    <a:pt x="107277" y="432903"/>
                  </a:cubicBezTo>
                  <a:lnTo>
                    <a:pt x="1729384" y="9041"/>
                  </a:lnTo>
                  <a:cubicBezTo>
                    <a:pt x="1764627" y="-484"/>
                    <a:pt x="1798917" y="27138"/>
                    <a:pt x="1797012" y="63333"/>
                  </a:cubicBezTo>
                  <a:lnTo>
                    <a:pt x="1691284" y="1844508"/>
                  </a:lnTo>
                  <a:cubicBezTo>
                    <a:pt x="1687474" y="1885466"/>
                    <a:pt x="1651279" y="1915946"/>
                    <a:pt x="1610322" y="1912136"/>
                  </a:cubicBezTo>
                  <a:close/>
                </a:path>
              </a:pathLst>
            </a:custGeom>
            <a:solidFill>
              <a:srgbClr val="CCCCCC"/>
            </a:solidFill>
            <a:ln w="9525" cap="flat">
              <a:noFill/>
              <a:prstDash val="solid"/>
              <a:miter/>
            </a:ln>
          </p:spPr>
          <p:txBody>
            <a:bodyPr rtlCol="0" anchor="ctr"/>
            <a:lstStyle/>
            <a:p>
              <a:endParaRPr lang="en-US"/>
            </a:p>
          </p:txBody>
        </p:sp>
        <p:sp>
          <p:nvSpPr>
            <p:cNvPr id="14" name="Freeform: Shape 13"/>
            <p:cNvSpPr/>
            <p:nvPr/>
          </p:nvSpPr>
          <p:spPr>
            <a:xfrm>
              <a:off x="6464696" y="1280897"/>
              <a:ext cx="4250094" cy="3998744"/>
            </a:xfrm>
            <a:custGeom>
              <a:avLst/>
              <a:gdLst>
                <a:gd name="connsiteX0" fmla="*/ 1678781 w 1771650"/>
                <a:gd name="connsiteY0" fmla="*/ 1664486 h 1666875"/>
                <a:gd name="connsiteX1" fmla="*/ 7144 w 1771650"/>
                <a:gd name="connsiteY1" fmla="*/ 1552091 h 1666875"/>
                <a:gd name="connsiteX2" fmla="*/ 58579 w 1771650"/>
                <a:gd name="connsiteY2" fmla="*/ 482433 h 1666875"/>
                <a:gd name="connsiteX3" fmla="*/ 98584 w 1771650"/>
                <a:gd name="connsiteY3" fmla="*/ 432903 h 1666875"/>
                <a:gd name="connsiteX4" fmla="*/ 1705451 w 1771650"/>
                <a:gd name="connsiteY4" fmla="*/ 9041 h 1666875"/>
                <a:gd name="connsiteX5" fmla="*/ 1772126 w 1771650"/>
                <a:gd name="connsiteY5" fmla="*/ 63333 h 1666875"/>
                <a:gd name="connsiteX6" fmla="*/ 1678781 w 1771650"/>
                <a:gd name="connsiteY6" fmla="*/ 1664486 h 1666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1650" h="1666875">
                  <a:moveTo>
                    <a:pt x="1678781" y="1664486"/>
                  </a:moveTo>
                  <a:lnTo>
                    <a:pt x="7144" y="1552091"/>
                  </a:lnTo>
                  <a:lnTo>
                    <a:pt x="58579" y="482433"/>
                  </a:lnTo>
                  <a:cubicBezTo>
                    <a:pt x="59531" y="459573"/>
                    <a:pt x="75724" y="439571"/>
                    <a:pt x="98584" y="432903"/>
                  </a:cubicBezTo>
                  <a:lnTo>
                    <a:pt x="1705451" y="9041"/>
                  </a:lnTo>
                  <a:cubicBezTo>
                    <a:pt x="1740694" y="-484"/>
                    <a:pt x="1774984" y="27138"/>
                    <a:pt x="1772126" y="63333"/>
                  </a:cubicBezTo>
                  <a:lnTo>
                    <a:pt x="1678781" y="1664486"/>
                  </a:lnTo>
                  <a:close/>
                </a:path>
              </a:pathLst>
            </a:custGeom>
            <a:solidFill>
              <a:srgbClr val="1A1A1A"/>
            </a:solidFill>
            <a:ln w="9525" cap="flat">
              <a:noFill/>
              <a:prstDash val="solid"/>
              <a:miter/>
            </a:ln>
          </p:spPr>
          <p:txBody>
            <a:bodyPr rtlCol="0" anchor="ctr"/>
            <a:lstStyle/>
            <a:p>
              <a:endParaRPr lang="en-US"/>
            </a:p>
          </p:txBody>
        </p:sp>
        <p:sp>
          <p:nvSpPr>
            <p:cNvPr id="15" name="Freeform: Shape 14"/>
            <p:cNvSpPr/>
            <p:nvPr/>
          </p:nvSpPr>
          <p:spPr>
            <a:xfrm>
              <a:off x="6572092" y="1577928"/>
              <a:ext cx="3907345" cy="3404644"/>
            </a:xfrm>
            <a:custGeom>
              <a:avLst/>
              <a:gdLst>
                <a:gd name="connsiteX0" fmla="*/ 1539716 w 1628775"/>
                <a:gd name="connsiteY0" fmla="*/ 1416844 h 1419225"/>
                <a:gd name="connsiteX1" fmla="*/ 7144 w 1628775"/>
                <a:gd name="connsiteY1" fmla="*/ 1357789 h 1419225"/>
                <a:gd name="connsiteX2" fmla="*/ 57626 w 1628775"/>
                <a:gd name="connsiteY2" fmla="*/ 363379 h 1419225"/>
                <a:gd name="connsiteX3" fmla="*/ 1628299 w 1628775"/>
                <a:gd name="connsiteY3" fmla="*/ 7144 h 1419225"/>
              </a:gdLst>
              <a:ahLst/>
              <a:cxnLst>
                <a:cxn ang="0">
                  <a:pos x="connsiteX0" y="connsiteY0"/>
                </a:cxn>
                <a:cxn ang="0">
                  <a:pos x="connsiteX1" y="connsiteY1"/>
                </a:cxn>
                <a:cxn ang="0">
                  <a:pos x="connsiteX2" y="connsiteY2"/>
                </a:cxn>
                <a:cxn ang="0">
                  <a:pos x="connsiteX3" y="connsiteY3"/>
                </a:cxn>
              </a:cxnLst>
              <a:rect l="l" t="t" r="r" b="b"/>
              <a:pathLst>
                <a:path w="1628775" h="1419225">
                  <a:moveTo>
                    <a:pt x="1539716" y="1416844"/>
                  </a:moveTo>
                  <a:lnTo>
                    <a:pt x="7144" y="1357789"/>
                  </a:lnTo>
                  <a:lnTo>
                    <a:pt x="57626" y="363379"/>
                  </a:lnTo>
                  <a:lnTo>
                    <a:pt x="1628299" y="7144"/>
                  </a:lnTo>
                  <a:close/>
                </a:path>
              </a:pathLst>
            </a:custGeom>
            <a:solidFill>
              <a:srgbClr val="E6E6E6"/>
            </a:solidFill>
            <a:ln w="9525" cap="flat">
              <a:noFill/>
              <a:prstDash val="solid"/>
              <a:miter/>
            </a:ln>
          </p:spPr>
          <p:txBody>
            <a:bodyPr rtlCol="0" anchor="ctr"/>
            <a:lstStyle/>
            <a:p>
              <a:endParaRPr lang="en-US"/>
            </a:p>
          </p:txBody>
        </p:sp>
        <p:sp>
          <p:nvSpPr>
            <p:cNvPr id="16" name="Freeform: Shape 15"/>
            <p:cNvSpPr/>
            <p:nvPr/>
          </p:nvSpPr>
          <p:spPr>
            <a:xfrm>
              <a:off x="6446339" y="4996281"/>
              <a:ext cx="4044444" cy="868298"/>
            </a:xfrm>
            <a:custGeom>
              <a:avLst/>
              <a:gdLst>
                <a:gd name="connsiteX0" fmla="*/ 13844 w 1685925"/>
                <a:gd name="connsiteY0" fmla="*/ 7144 h 361950"/>
                <a:gd name="connsiteX1" fmla="*/ 7176 w 1685925"/>
                <a:gd name="connsiteY1" fmla="*/ 133826 h 361950"/>
                <a:gd name="connsiteX2" fmla="*/ 53849 w 1685925"/>
                <a:gd name="connsiteY2" fmla="*/ 189071 h 361950"/>
                <a:gd name="connsiteX3" fmla="*/ 1597851 w 1685925"/>
                <a:gd name="connsiteY3" fmla="*/ 363379 h 361950"/>
                <a:gd name="connsiteX4" fmla="*/ 1675956 w 1685925"/>
                <a:gd name="connsiteY4" fmla="*/ 296704 h 361950"/>
                <a:gd name="connsiteX5" fmla="*/ 1686434 w 1685925"/>
                <a:gd name="connsiteY5" fmla="*/ 111919 h 361950"/>
                <a:gd name="connsiteX6" fmla="*/ 13844 w 1685925"/>
                <a:gd name="connsiteY6" fmla="*/ 7144 h 361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925" h="361950">
                  <a:moveTo>
                    <a:pt x="13844" y="7144"/>
                  </a:moveTo>
                  <a:lnTo>
                    <a:pt x="7176" y="133826"/>
                  </a:lnTo>
                  <a:cubicBezTo>
                    <a:pt x="6224" y="161449"/>
                    <a:pt x="26226" y="186214"/>
                    <a:pt x="53849" y="189071"/>
                  </a:cubicBezTo>
                  <a:lnTo>
                    <a:pt x="1597851" y="363379"/>
                  </a:lnTo>
                  <a:cubicBezTo>
                    <a:pt x="1637856" y="368141"/>
                    <a:pt x="1674051" y="337661"/>
                    <a:pt x="1675956" y="296704"/>
                  </a:cubicBezTo>
                  <a:lnTo>
                    <a:pt x="1686434" y="111919"/>
                  </a:lnTo>
                  <a:lnTo>
                    <a:pt x="13844" y="7144"/>
                  </a:lnTo>
                  <a:close/>
                </a:path>
              </a:pathLst>
            </a:custGeom>
            <a:solidFill>
              <a:srgbClr val="B3B3B3"/>
            </a:solidFill>
            <a:ln w="9525" cap="flat">
              <a:noFill/>
              <a:prstDash val="solid"/>
              <a:miter/>
            </a:ln>
          </p:spPr>
          <p:txBody>
            <a:bodyPr rtlCol="0" anchor="ctr"/>
            <a:lstStyle/>
            <a:p>
              <a:endParaRPr lang="en-US"/>
            </a:p>
          </p:txBody>
        </p:sp>
        <p:sp>
          <p:nvSpPr>
            <p:cNvPr id="17" name="Freeform: Shape 16"/>
            <p:cNvSpPr/>
            <p:nvPr/>
          </p:nvSpPr>
          <p:spPr>
            <a:xfrm>
              <a:off x="7715310" y="1593115"/>
              <a:ext cx="2775473" cy="3394037"/>
            </a:xfrm>
            <a:custGeom>
              <a:avLst/>
              <a:gdLst>
                <a:gd name="connsiteX0" fmla="*/ 1425389 w 2775473"/>
                <a:gd name="connsiteY0" fmla="*/ 306593 h 3394037"/>
                <a:gd name="connsiteX1" fmla="*/ 2775473 w 2775473"/>
                <a:gd name="connsiteY1" fmla="*/ 0 h 3394037"/>
                <a:gd name="connsiteX2" fmla="*/ 2565699 w 2775473"/>
                <a:gd name="connsiteY2" fmla="*/ 3394037 h 3394037"/>
                <a:gd name="connsiteX3" fmla="*/ 0 w 2775473"/>
                <a:gd name="connsiteY3" fmla="*/ 3281082 h 3394037"/>
                <a:gd name="connsiteX4" fmla="*/ 1425389 w 2775473"/>
                <a:gd name="connsiteY4" fmla="*/ 306593 h 3394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75473" h="3394037">
                  <a:moveTo>
                    <a:pt x="1425389" y="306593"/>
                  </a:moveTo>
                  <a:lnTo>
                    <a:pt x="2775473" y="0"/>
                  </a:lnTo>
                  <a:lnTo>
                    <a:pt x="2565699" y="3394037"/>
                  </a:lnTo>
                  <a:lnTo>
                    <a:pt x="0" y="3281082"/>
                  </a:lnTo>
                  <a:lnTo>
                    <a:pt x="1425389" y="306593"/>
                  </a:lnTo>
                  <a:close/>
                </a:path>
              </a:pathLst>
            </a:custGeom>
            <a:solidFill>
              <a:srgbClr val="999999">
                <a:alpha val="10000"/>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noAutofit/>
            </a:bodyPr>
            <a:lstStyle/>
            <a:p>
              <a:endParaRPr lang="en-US">
                <a:solidFill>
                  <a:schemeClr val="tx1"/>
                </a:solidFill>
              </a:endParaRPr>
            </a:p>
          </p:txBody>
        </p:sp>
      </p:grpSp>
      <p:sp>
        <p:nvSpPr>
          <p:cNvPr id="9" name="Picture Placeholder 2"/>
          <p:cNvSpPr>
            <a:spLocks noGrp="1"/>
          </p:cNvSpPr>
          <p:nvPr>
            <p:ph type="pic" idx="12" hasCustomPrompt="1"/>
          </p:nvPr>
        </p:nvSpPr>
        <p:spPr>
          <a:xfrm>
            <a:off x="908709" y="1946106"/>
            <a:ext cx="4005026" cy="2975928"/>
          </a:xfrm>
          <a:custGeom>
            <a:avLst/>
            <a:gdLst>
              <a:gd name="connsiteX0" fmla="*/ 0 w 4890798"/>
              <a:gd name="connsiteY0" fmla="*/ 0 h 3000625"/>
              <a:gd name="connsiteX1" fmla="*/ 4890798 w 4890798"/>
              <a:gd name="connsiteY1" fmla="*/ 0 h 3000625"/>
              <a:gd name="connsiteX2" fmla="*/ 4890798 w 4890798"/>
              <a:gd name="connsiteY2" fmla="*/ 3000625 h 3000625"/>
              <a:gd name="connsiteX3" fmla="*/ 0 w 4890798"/>
              <a:gd name="connsiteY3" fmla="*/ 3000625 h 3000625"/>
              <a:gd name="connsiteX4" fmla="*/ 0 w 4890798"/>
              <a:gd name="connsiteY4" fmla="*/ 0 h 3000625"/>
              <a:gd name="connsiteX0-1" fmla="*/ 0 w 4890798"/>
              <a:gd name="connsiteY0-2" fmla="*/ 0 h 3000625"/>
              <a:gd name="connsiteX1-3" fmla="*/ 4890798 w 4890798"/>
              <a:gd name="connsiteY1-4" fmla="*/ 0 h 3000625"/>
              <a:gd name="connsiteX2-5" fmla="*/ 4890798 w 4890798"/>
              <a:gd name="connsiteY2-6" fmla="*/ 3000625 h 3000625"/>
              <a:gd name="connsiteX3-7" fmla="*/ 818605 w 4890798"/>
              <a:gd name="connsiteY3-8" fmla="*/ 3000625 h 3000625"/>
              <a:gd name="connsiteX4-9" fmla="*/ 0 w 4890798"/>
              <a:gd name="connsiteY4-10" fmla="*/ 0 h 3000625"/>
              <a:gd name="connsiteX0-11" fmla="*/ 0 w 4890798"/>
              <a:gd name="connsiteY0-12" fmla="*/ 0 h 3000625"/>
              <a:gd name="connsiteX1-13" fmla="*/ 4890798 w 4890798"/>
              <a:gd name="connsiteY1-14" fmla="*/ 0 h 3000625"/>
              <a:gd name="connsiteX2-15" fmla="*/ 4890798 w 4890798"/>
              <a:gd name="connsiteY2-16" fmla="*/ 3000625 h 3000625"/>
              <a:gd name="connsiteX3-17" fmla="*/ 200297 w 4890798"/>
              <a:gd name="connsiteY3-18" fmla="*/ 2965791 h 3000625"/>
              <a:gd name="connsiteX4-19" fmla="*/ 0 w 4890798"/>
              <a:gd name="connsiteY4-20" fmla="*/ 0 h 3000625"/>
              <a:gd name="connsiteX0-21" fmla="*/ 0 w 4890798"/>
              <a:gd name="connsiteY0-22" fmla="*/ 0 h 2965791"/>
              <a:gd name="connsiteX1-23" fmla="*/ 4890798 w 4890798"/>
              <a:gd name="connsiteY1-24" fmla="*/ 0 h 2965791"/>
              <a:gd name="connsiteX2-25" fmla="*/ 3715140 w 4890798"/>
              <a:gd name="connsiteY2-26" fmla="*/ 2626157 h 2965791"/>
              <a:gd name="connsiteX3-27" fmla="*/ 200297 w 4890798"/>
              <a:gd name="connsiteY3-28" fmla="*/ 2965791 h 2965791"/>
              <a:gd name="connsiteX4-29" fmla="*/ 0 w 4890798"/>
              <a:gd name="connsiteY4-30" fmla="*/ 0 h 2965791"/>
              <a:gd name="connsiteX0-31" fmla="*/ 0 w 4890798"/>
              <a:gd name="connsiteY0-32" fmla="*/ 0 h 2965791"/>
              <a:gd name="connsiteX1-33" fmla="*/ 4890798 w 4890798"/>
              <a:gd name="connsiteY1-34" fmla="*/ 0 h 2965791"/>
              <a:gd name="connsiteX2-35" fmla="*/ 4037357 w 4890798"/>
              <a:gd name="connsiteY2-36" fmla="*/ 2800328 h 2965791"/>
              <a:gd name="connsiteX3-37" fmla="*/ 200297 w 4890798"/>
              <a:gd name="connsiteY3-38" fmla="*/ 2965791 h 2965791"/>
              <a:gd name="connsiteX4-39" fmla="*/ 0 w 4890798"/>
              <a:gd name="connsiteY4-40" fmla="*/ 0 h 2965791"/>
              <a:gd name="connsiteX0-41" fmla="*/ 0 w 4037357"/>
              <a:gd name="connsiteY0-42" fmla="*/ 0 h 2965791"/>
              <a:gd name="connsiteX1-43" fmla="*/ 3480009 w 4037357"/>
              <a:gd name="connsiteY1-44" fmla="*/ 418012 h 2965791"/>
              <a:gd name="connsiteX2-45" fmla="*/ 4037357 w 4037357"/>
              <a:gd name="connsiteY2-46" fmla="*/ 2800328 h 2965791"/>
              <a:gd name="connsiteX3-47" fmla="*/ 200297 w 4037357"/>
              <a:gd name="connsiteY3-48" fmla="*/ 2965791 h 2965791"/>
              <a:gd name="connsiteX4-49" fmla="*/ 0 w 4037357"/>
              <a:gd name="connsiteY4-50" fmla="*/ 0 h 2965791"/>
              <a:gd name="connsiteX0-51" fmla="*/ 0 w 4037357"/>
              <a:gd name="connsiteY0-52" fmla="*/ 0 h 2965791"/>
              <a:gd name="connsiteX1-53" fmla="*/ 3906729 w 4037357"/>
              <a:gd name="connsiteY1-54" fmla="*/ 775063 h 2965791"/>
              <a:gd name="connsiteX2-55" fmla="*/ 4037357 w 4037357"/>
              <a:gd name="connsiteY2-56" fmla="*/ 2800328 h 2965791"/>
              <a:gd name="connsiteX3-57" fmla="*/ 200297 w 4037357"/>
              <a:gd name="connsiteY3-58" fmla="*/ 2965791 h 2965791"/>
              <a:gd name="connsiteX4-59" fmla="*/ 0 w 4037357"/>
              <a:gd name="connsiteY4-60" fmla="*/ 0 h 2965791"/>
              <a:gd name="connsiteX0-61" fmla="*/ 0 w 4037357"/>
              <a:gd name="connsiteY0-62" fmla="*/ 0 h 2965791"/>
              <a:gd name="connsiteX1-63" fmla="*/ 3898021 w 4037357"/>
              <a:gd name="connsiteY1-64" fmla="*/ 748937 h 2965791"/>
              <a:gd name="connsiteX2-65" fmla="*/ 4037357 w 4037357"/>
              <a:gd name="connsiteY2-66" fmla="*/ 2800328 h 2965791"/>
              <a:gd name="connsiteX3-67" fmla="*/ 200297 w 4037357"/>
              <a:gd name="connsiteY3-68" fmla="*/ 2965791 h 2965791"/>
              <a:gd name="connsiteX4-69" fmla="*/ 0 w 4037357"/>
              <a:gd name="connsiteY4-70" fmla="*/ 0 h 2965791"/>
              <a:gd name="connsiteX0-71" fmla="*/ 0 w 4037357"/>
              <a:gd name="connsiteY0-72" fmla="*/ 0 h 2965791"/>
              <a:gd name="connsiteX1-73" fmla="*/ 3819644 w 4037357"/>
              <a:gd name="connsiteY1-74" fmla="*/ 818606 h 2965791"/>
              <a:gd name="connsiteX2-75" fmla="*/ 4037357 w 4037357"/>
              <a:gd name="connsiteY2-76" fmla="*/ 2800328 h 2965791"/>
              <a:gd name="connsiteX3-77" fmla="*/ 200297 w 4037357"/>
              <a:gd name="connsiteY3-78" fmla="*/ 2965791 h 2965791"/>
              <a:gd name="connsiteX4-79" fmla="*/ 0 w 4037357"/>
              <a:gd name="connsiteY4-80" fmla="*/ 0 h 2965791"/>
              <a:gd name="connsiteX0-81" fmla="*/ 0 w 3889312"/>
              <a:gd name="connsiteY0-82" fmla="*/ 0 h 2965791"/>
              <a:gd name="connsiteX1-83" fmla="*/ 3819644 w 3889312"/>
              <a:gd name="connsiteY1-84" fmla="*/ 818606 h 2965791"/>
              <a:gd name="connsiteX2-85" fmla="*/ 3889312 w 3889312"/>
              <a:gd name="connsiteY2-86" fmla="*/ 2782911 h 2965791"/>
              <a:gd name="connsiteX3-87" fmla="*/ 200297 w 3889312"/>
              <a:gd name="connsiteY3-88" fmla="*/ 2965791 h 2965791"/>
              <a:gd name="connsiteX4-89" fmla="*/ 0 w 3889312"/>
              <a:gd name="connsiteY4-90" fmla="*/ 0 h 2965791"/>
              <a:gd name="connsiteX0-91" fmla="*/ 0 w 3950272"/>
              <a:gd name="connsiteY0-92" fmla="*/ 0 h 2965791"/>
              <a:gd name="connsiteX1-93" fmla="*/ 3819644 w 3950272"/>
              <a:gd name="connsiteY1-94" fmla="*/ 818606 h 2965791"/>
              <a:gd name="connsiteX2-95" fmla="*/ 3950272 w 3950272"/>
              <a:gd name="connsiteY2-96" fmla="*/ 2765494 h 2965791"/>
              <a:gd name="connsiteX3-97" fmla="*/ 200297 w 3950272"/>
              <a:gd name="connsiteY3-98" fmla="*/ 2965791 h 2965791"/>
              <a:gd name="connsiteX4-99" fmla="*/ 0 w 3950272"/>
              <a:gd name="connsiteY4-100" fmla="*/ 0 h 2965791"/>
              <a:gd name="connsiteX0-101" fmla="*/ 0 w 3950272"/>
              <a:gd name="connsiteY0-102" fmla="*/ 0 h 2965791"/>
              <a:gd name="connsiteX1-103" fmla="*/ 3854479 w 3950272"/>
              <a:gd name="connsiteY1-104" fmla="*/ 827315 h 2965791"/>
              <a:gd name="connsiteX2-105" fmla="*/ 3950272 w 3950272"/>
              <a:gd name="connsiteY2-106" fmla="*/ 2765494 h 2965791"/>
              <a:gd name="connsiteX3-107" fmla="*/ 200297 w 3950272"/>
              <a:gd name="connsiteY3-108" fmla="*/ 2965791 h 2965791"/>
              <a:gd name="connsiteX4-109" fmla="*/ 0 w 3950272"/>
              <a:gd name="connsiteY4-110" fmla="*/ 0 h 2965791"/>
              <a:gd name="connsiteX0-111" fmla="*/ 0 w 3950272"/>
              <a:gd name="connsiteY0-112" fmla="*/ 0 h 2965791"/>
              <a:gd name="connsiteX1-113" fmla="*/ 3854479 w 3950272"/>
              <a:gd name="connsiteY1-114" fmla="*/ 827315 h 2965791"/>
              <a:gd name="connsiteX2-115" fmla="*/ 3950272 w 3950272"/>
              <a:gd name="connsiteY2-116" fmla="*/ 2791620 h 2965791"/>
              <a:gd name="connsiteX3-117" fmla="*/ 200297 w 3950272"/>
              <a:gd name="connsiteY3-118" fmla="*/ 2965791 h 2965791"/>
              <a:gd name="connsiteX4-119" fmla="*/ 0 w 3950272"/>
              <a:gd name="connsiteY4-120" fmla="*/ 0 h 2965791"/>
              <a:gd name="connsiteX0-121" fmla="*/ 0 w 3950272"/>
              <a:gd name="connsiteY0-122" fmla="*/ 0 h 2965791"/>
              <a:gd name="connsiteX1-123" fmla="*/ 3845770 w 3950272"/>
              <a:gd name="connsiteY1-124" fmla="*/ 775064 h 2965791"/>
              <a:gd name="connsiteX2-125" fmla="*/ 3950272 w 3950272"/>
              <a:gd name="connsiteY2-126" fmla="*/ 2791620 h 2965791"/>
              <a:gd name="connsiteX3-127" fmla="*/ 200297 w 3950272"/>
              <a:gd name="connsiteY3-128" fmla="*/ 2965791 h 2965791"/>
              <a:gd name="connsiteX4-129" fmla="*/ 0 w 3950272"/>
              <a:gd name="connsiteY4-130" fmla="*/ 0 h 2965791"/>
              <a:gd name="connsiteX0-131" fmla="*/ 0 w 3969322"/>
              <a:gd name="connsiteY0-132" fmla="*/ 0 h 2965791"/>
              <a:gd name="connsiteX1-133" fmla="*/ 3845770 w 3969322"/>
              <a:gd name="connsiteY1-134" fmla="*/ 775064 h 2965791"/>
              <a:gd name="connsiteX2-135" fmla="*/ 3969322 w 3969322"/>
              <a:gd name="connsiteY2-136" fmla="*/ 2877327 h 2965791"/>
              <a:gd name="connsiteX3-137" fmla="*/ 200297 w 3969322"/>
              <a:gd name="connsiteY3-138" fmla="*/ 2965791 h 2965791"/>
              <a:gd name="connsiteX4-139" fmla="*/ 0 w 3969322"/>
              <a:gd name="connsiteY4-140" fmla="*/ 0 h 2965791"/>
              <a:gd name="connsiteX0-141" fmla="*/ 0 w 3969322"/>
              <a:gd name="connsiteY0-142" fmla="*/ 0 h 2975314"/>
              <a:gd name="connsiteX1-143" fmla="*/ 3845770 w 3969322"/>
              <a:gd name="connsiteY1-144" fmla="*/ 775064 h 2975314"/>
              <a:gd name="connsiteX2-145" fmla="*/ 3969322 w 3969322"/>
              <a:gd name="connsiteY2-146" fmla="*/ 2877327 h 2975314"/>
              <a:gd name="connsiteX3-147" fmla="*/ 200297 w 3969322"/>
              <a:gd name="connsiteY3-148" fmla="*/ 2975314 h 2975314"/>
              <a:gd name="connsiteX4-149" fmla="*/ 0 w 3969322"/>
              <a:gd name="connsiteY4-150" fmla="*/ 0 h 297531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969322" h="2975314">
                <a:moveTo>
                  <a:pt x="0" y="0"/>
                </a:moveTo>
                <a:lnTo>
                  <a:pt x="3845770" y="775064"/>
                </a:lnTo>
                <a:lnTo>
                  <a:pt x="3969322" y="2877327"/>
                </a:lnTo>
                <a:lnTo>
                  <a:pt x="200297" y="2975314"/>
                </a:lnTo>
                <a:lnTo>
                  <a:pt x="0" y="0"/>
                </a:lnTo>
                <a:close/>
              </a:path>
            </a:pathLst>
          </a:custGeom>
          <a:solidFill>
            <a:schemeClr val="bg1">
              <a:lumMod val="95000"/>
            </a:schemeClr>
          </a:solidFill>
          <a:ln w="12700">
            <a:noFill/>
          </a:ln>
        </p:spPr>
        <p:txBody>
          <a:bodyPr anchor="ctr"/>
          <a:lstStyle>
            <a:lvl1pPr marL="0" indent="0" algn="ctr">
              <a:buNone/>
              <a:defRPr sz="1200">
                <a:solidFill>
                  <a:schemeClr val="tx1">
                    <a:lumMod val="75000"/>
                    <a:lumOff val="25000"/>
                  </a:schemeClr>
                </a:solidFill>
                <a:latin typeface="+mn-lt"/>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 </a:t>
            </a:r>
            <a:endParaRPr lang="ko-KR" altLang="en-US" dirty="0"/>
          </a:p>
        </p:txBody>
      </p:sp>
      <p:sp>
        <p:nvSpPr>
          <p:cNvPr id="18" name="Text Placeholder 9"/>
          <p:cNvSpPr>
            <a:spLocks noGrp="1"/>
          </p:cNvSpPr>
          <p:nvPr>
            <p:ph type="body" sz="quarter" idx="11" hasCustomPrompt="1"/>
          </p:nvPr>
        </p:nvSpPr>
        <p:spPr>
          <a:xfrm>
            <a:off x="323529" y="339509"/>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anose="020B0604020202020204" pitchFamily="34" charset="0"/>
              </a:defRPr>
            </a:lvl1pPr>
          </a:lstStyle>
          <a:p>
            <a:pPr lvl="0"/>
            <a:r>
              <a:rPr lang="en-US" altLang="ko-KR" dirty="0"/>
              <a:t>BASIC LAYOUT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0_Images &amp; Contents Layout">
    <p:spTree>
      <p:nvGrpSpPr>
        <p:cNvPr id="1" name=""/>
        <p:cNvGrpSpPr/>
        <p:nvPr/>
      </p:nvGrpSpPr>
      <p:grpSpPr>
        <a:xfrm>
          <a:off x="0" y="0"/>
          <a:ext cx="0" cy="0"/>
          <a:chOff x="0" y="0"/>
          <a:chExt cx="0" cy="0"/>
        </a:xfrm>
      </p:grpSpPr>
      <p:sp>
        <p:nvSpPr>
          <p:cNvPr id="7" name="Picture Placeholder 2"/>
          <p:cNvSpPr>
            <a:spLocks noGrp="1"/>
          </p:cNvSpPr>
          <p:nvPr>
            <p:ph type="pic" idx="14" hasCustomPrompt="1"/>
          </p:nvPr>
        </p:nvSpPr>
        <p:spPr>
          <a:xfrm>
            <a:off x="1679509" y="562895"/>
            <a:ext cx="3311968" cy="1800000"/>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5" name="Picture Placeholder 2"/>
          <p:cNvSpPr>
            <a:spLocks noGrp="1"/>
          </p:cNvSpPr>
          <p:nvPr>
            <p:ph type="pic" idx="15" hasCustomPrompt="1"/>
          </p:nvPr>
        </p:nvSpPr>
        <p:spPr>
          <a:xfrm>
            <a:off x="1679509" y="2531245"/>
            <a:ext cx="3311968" cy="1800000"/>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
        <p:nvSpPr>
          <p:cNvPr id="6" name="Picture Placeholder 2"/>
          <p:cNvSpPr>
            <a:spLocks noGrp="1"/>
          </p:cNvSpPr>
          <p:nvPr>
            <p:ph type="pic" idx="16" hasCustomPrompt="1"/>
          </p:nvPr>
        </p:nvSpPr>
        <p:spPr>
          <a:xfrm>
            <a:off x="1679509" y="4499595"/>
            <a:ext cx="3311968" cy="1800000"/>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ko-KR" dirty="0"/>
              <a:t>Your Picture Here</a:t>
            </a:r>
            <a:endParaRPr lang="ko-KR"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Break Slide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pct60">
          <a:fgClr>
            <a:schemeClr val="bg1"/>
          </a:fgClr>
          <a:bgClr>
            <a:schemeClr val="bg1"/>
          </a:bgClr>
        </a:patt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pattFill prst="pct60">
          <a:fgClr>
            <a:schemeClr val="bg1"/>
          </a:fgClr>
          <a:bgClr>
            <a:schemeClr val="bg1"/>
          </a:bgClr>
        </a:patt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pattFill prst="pct60">
          <a:fgClr>
            <a:schemeClr val="bg1"/>
          </a:fgClr>
          <a:bgClr>
            <a:schemeClr val="bg1"/>
          </a:bgClr>
        </a:patt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TextBox 229"/>
          <p:cNvSpPr txBox="1"/>
          <p:nvPr/>
        </p:nvSpPr>
        <p:spPr>
          <a:xfrm>
            <a:off x="1192696" y="327775"/>
            <a:ext cx="8468139" cy="3231654"/>
          </a:xfrm>
          <a:prstGeom prst="rect">
            <a:avLst/>
          </a:prstGeom>
          <a:noFill/>
        </p:spPr>
        <p:txBody>
          <a:bodyPr wrap="square" rtlCol="0" anchor="ctr">
            <a:spAutoFit/>
          </a:bodyPr>
          <a:lstStyle/>
          <a:p>
            <a:pPr algn="ctr"/>
            <a:r>
              <a:rPr lang="ar-SA" altLang="ko-KR" sz="4400" b="1" dirty="0">
                <a:solidFill>
                  <a:srgbClr val="002060"/>
                </a:solidFill>
                <a:cs typeface="Arial" panose="020B0604020202020204" pitchFamily="34" charset="0"/>
              </a:rPr>
              <a:t>Annual </a:t>
            </a:r>
            <a:r>
              <a:rPr lang="en-US" altLang="ko-KR" sz="4400" b="1" dirty="0">
                <a:solidFill>
                  <a:srgbClr val="002060"/>
                </a:solidFill>
                <a:cs typeface="Arial" panose="020B0604020202020204" pitchFamily="34" charset="0"/>
              </a:rPr>
              <a:t>A</a:t>
            </a:r>
            <a:r>
              <a:rPr lang="ar-SA" altLang="ko-KR" sz="4400" b="1" dirty="0">
                <a:solidFill>
                  <a:srgbClr val="002060"/>
                </a:solidFill>
                <a:cs typeface="Arial" panose="020B0604020202020204" pitchFamily="34" charset="0"/>
              </a:rPr>
              <a:t>ctivity</a:t>
            </a:r>
          </a:p>
          <a:p>
            <a:pPr algn="ctr"/>
            <a:r>
              <a:rPr lang="en-US" sz="4000" dirty="0">
                <a:solidFill>
                  <a:schemeClr val="accent6">
                    <a:lumMod val="75000"/>
                  </a:schemeClr>
                </a:solidFill>
              </a:rPr>
              <a:t>Report of the ready-meal project (fasting breakfast) for the most vulnerable families in Sana'a Governorate - </a:t>
            </a:r>
            <a:r>
              <a:rPr lang="en-US" sz="4000" dirty="0" err="1">
                <a:solidFill>
                  <a:schemeClr val="accent6">
                    <a:lumMod val="75000"/>
                  </a:schemeClr>
                </a:solidFill>
              </a:rPr>
              <a:t>Amanat</a:t>
            </a:r>
            <a:r>
              <a:rPr lang="en-US" sz="4000" dirty="0">
                <a:solidFill>
                  <a:schemeClr val="accent6">
                    <a:lumMod val="75000"/>
                  </a:schemeClr>
                </a:solidFill>
              </a:rPr>
              <a:t> Al Asimah </a:t>
            </a:r>
            <a:endParaRPr lang="ar-SA" altLang="ko-KR" sz="4000" b="1" dirty="0">
              <a:solidFill>
                <a:schemeClr val="accent6">
                  <a:lumMod val="75000"/>
                </a:schemeClr>
              </a:solidFill>
              <a:cs typeface="Arial" panose="020B0604020202020204" pitchFamily="34" charset="0"/>
            </a:endParaRPr>
          </a:p>
        </p:txBody>
      </p:sp>
      <p:sp>
        <p:nvSpPr>
          <p:cNvPr id="95" name="TextBox 94"/>
          <p:cNvSpPr txBox="1"/>
          <p:nvPr/>
        </p:nvSpPr>
        <p:spPr>
          <a:xfrm>
            <a:off x="3578087" y="4765766"/>
            <a:ext cx="4134677" cy="646331"/>
          </a:xfrm>
          <a:prstGeom prst="rect">
            <a:avLst/>
          </a:prstGeom>
          <a:noFill/>
        </p:spPr>
        <p:txBody>
          <a:bodyPr wrap="square">
            <a:spAutoFit/>
          </a:bodyPr>
          <a:lstStyle/>
          <a:p>
            <a:pPr rtl="0"/>
            <a:r>
              <a:rPr lang="ar-SA" altLang="ko-KR" sz="3600" b="1" dirty="0">
                <a:cs typeface="Arial" panose="020B0604020202020204" pitchFamily="34" charset="0"/>
              </a:rPr>
              <a:t>May </a:t>
            </a:r>
            <a:r>
              <a:rPr lang="en-US" altLang="ko-KR" sz="3600" b="1" dirty="0">
                <a:cs typeface="Arial" panose="020B0604020202020204" pitchFamily="34" charset="0"/>
              </a:rPr>
              <a:t>2020</a:t>
            </a:r>
            <a:r>
              <a:rPr lang="ar-SA" altLang="ko-KR" sz="3600" b="1" dirty="0">
                <a:cs typeface="Arial" panose="020B0604020202020204" pitchFamily="34" charset="0"/>
              </a:rPr>
              <a:t> AD</a:t>
            </a:r>
            <a:endParaRPr lang="ko-KR" altLang="en-US" sz="3600" b="1" dirty="0">
              <a:cs typeface="Arial" panose="020B0604020202020204" pitchFamily="34" charset="0"/>
            </a:endParaRPr>
          </a:p>
        </p:txBody>
      </p:sp>
      <p:sp>
        <p:nvSpPr>
          <p:cNvPr id="2" name="Rectangle 1"/>
          <p:cNvSpPr/>
          <p:nvPr/>
        </p:nvSpPr>
        <p:spPr>
          <a:xfrm>
            <a:off x="-3" y="6442781"/>
            <a:ext cx="12192000" cy="4762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dirty="0"/>
          </a:p>
        </p:txBody>
      </p:sp>
      <p:sp>
        <p:nvSpPr>
          <p:cNvPr id="3" name="Rectangle 2"/>
          <p:cNvSpPr/>
          <p:nvPr/>
        </p:nvSpPr>
        <p:spPr>
          <a:xfrm>
            <a:off x="-80498" y="3721012"/>
            <a:ext cx="12192000" cy="4762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endParaRPr lang="en-US" dirty="0"/>
          </a:p>
        </p:txBody>
      </p:sp>
      <p:sp>
        <p:nvSpPr>
          <p:cNvPr id="15" name="TextBox 14"/>
          <p:cNvSpPr txBox="1"/>
          <p:nvPr/>
        </p:nvSpPr>
        <p:spPr>
          <a:xfrm>
            <a:off x="4704521" y="5657436"/>
            <a:ext cx="2782956" cy="584775"/>
          </a:xfrm>
          <a:prstGeom prst="rect">
            <a:avLst/>
          </a:prstGeom>
          <a:noFill/>
        </p:spPr>
        <p:txBody>
          <a:bodyPr wrap="square">
            <a:spAutoFit/>
          </a:bodyPr>
          <a:lstStyle/>
          <a:p>
            <a:pPr rtl="0"/>
            <a:r>
              <a:rPr lang="ar-SA" sz="1600" b="1" dirty="0">
                <a:cs typeface="Arial" panose="020B0604020202020204" pitchFamily="34" charset="0"/>
              </a:rPr>
              <a:t> </a:t>
            </a:r>
          </a:p>
          <a:p>
            <a:pPr rtl="0"/>
            <a:r>
              <a:rPr lang="en-US" sz="1600" b="1" dirty="0">
                <a:cs typeface="Arial" panose="020B0604020202020204" pitchFamily="34" charset="0"/>
              </a:rPr>
              <a:t> </a:t>
            </a:r>
            <a:r>
              <a:rPr lang="ar-SA" altLang="ko-KR" sz="1600" b="1" dirty="0">
                <a:cs typeface="Arial" panose="020B0604020202020204" pitchFamily="34" charset="0"/>
              </a:rPr>
              <a:t> </a:t>
            </a:r>
            <a:endParaRPr lang="en-US" altLang="ko-KR" sz="1600" b="1" dirty="0">
              <a:cs typeface="Arial" panose="020B0604020202020204" pitchFamily="34" charset="0"/>
            </a:endParaRPr>
          </a:p>
        </p:txBody>
      </p:sp>
      <p:sp>
        <p:nvSpPr>
          <p:cNvPr id="16" name="TextBox 15"/>
          <p:cNvSpPr txBox="1"/>
          <p:nvPr/>
        </p:nvSpPr>
        <p:spPr>
          <a:xfrm>
            <a:off x="4557764" y="5088932"/>
            <a:ext cx="2782956" cy="584775"/>
          </a:xfrm>
          <a:prstGeom prst="rect">
            <a:avLst/>
          </a:prstGeom>
          <a:noFill/>
        </p:spPr>
        <p:txBody>
          <a:bodyPr wrap="square">
            <a:spAutoFit/>
          </a:bodyPr>
          <a:lstStyle/>
          <a:p>
            <a:pPr rtl="0"/>
            <a:r>
              <a:rPr lang="ar-SA" sz="1600" b="1" dirty="0">
                <a:cs typeface="Arial" panose="020B0604020202020204" pitchFamily="34" charset="0"/>
              </a:rPr>
              <a:t> </a:t>
            </a:r>
          </a:p>
          <a:p>
            <a:pPr rtl="0"/>
            <a:r>
              <a:rPr lang="en-US" sz="1600" b="1" dirty="0">
                <a:cs typeface="Arial" panose="020B0604020202020204" pitchFamily="34" charset="0"/>
              </a:rPr>
              <a:t> </a:t>
            </a:r>
            <a:r>
              <a:rPr lang="ar-SA" altLang="ko-KR" sz="1600" b="1" dirty="0">
                <a:cs typeface="Arial" panose="020B0604020202020204" pitchFamily="34" charset="0"/>
              </a:rPr>
              <a:t> </a:t>
            </a:r>
            <a:endParaRPr lang="en-US" altLang="ko-KR" sz="1600" b="1" dirty="0">
              <a:cs typeface="Arial" panose="020B0604020202020204" pitchFamily="34" charset="0"/>
            </a:endParaRPr>
          </a:p>
        </p:txBody>
      </p:sp>
      <p:pic>
        <p:nvPicPr>
          <p:cNvPr id="20" name="صورة 19" descr="الشعار دقة عاليةblue">
            <a:extLst>
              <a:ext uri="{FF2B5EF4-FFF2-40B4-BE49-F238E27FC236}">
                <a16:creationId xmlns:a16="http://schemas.microsoft.com/office/drawing/2014/main" id="{3B25FCBB-4C53-4F22-801C-162BDDD3780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831461" y="-108882"/>
            <a:ext cx="2162175" cy="97853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93461" y="271507"/>
            <a:ext cx="11573197" cy="724247"/>
          </a:xfrm>
          <a:prstGeom prst="rect">
            <a:avLst/>
          </a:prstGeom>
        </p:spPr>
        <p:txBody>
          <a:bodyPr/>
          <a:lstStyle/>
          <a:p>
            <a:pPr algn="l" rtl="0"/>
            <a:r>
              <a:rPr lang="ar-SA" sz="3600" dirty="0"/>
              <a:t>The most prominent difficulties and treatments</a:t>
            </a:r>
            <a:endParaRPr lang="en-US" sz="3600" dirty="0"/>
          </a:p>
        </p:txBody>
      </p:sp>
      <p:sp>
        <p:nvSpPr>
          <p:cNvPr id="4" name="Freeform 29"/>
          <p:cNvSpPr/>
          <p:nvPr/>
        </p:nvSpPr>
        <p:spPr>
          <a:xfrm>
            <a:off x="3670874" y="1631193"/>
            <a:ext cx="1516316" cy="688820"/>
          </a:xfrm>
          <a:custGeom>
            <a:avLst/>
            <a:gdLst>
              <a:gd name="connsiteX0" fmla="*/ 1304925 w 1304925"/>
              <a:gd name="connsiteY0" fmla="*/ 638175 h 638175"/>
              <a:gd name="connsiteX1" fmla="*/ 704850 w 1304925"/>
              <a:gd name="connsiteY1" fmla="*/ 0 h 638175"/>
              <a:gd name="connsiteX2" fmla="*/ 0 w 1304925"/>
              <a:gd name="connsiteY2" fmla="*/ 0 h 638175"/>
            </a:gdLst>
            <a:ahLst/>
            <a:cxnLst>
              <a:cxn ang="0">
                <a:pos x="connsiteX0" y="connsiteY0"/>
              </a:cxn>
              <a:cxn ang="0">
                <a:pos x="connsiteX1" y="connsiteY1"/>
              </a:cxn>
              <a:cxn ang="0">
                <a:pos x="connsiteX2" y="connsiteY2"/>
              </a:cxn>
            </a:cxnLst>
            <a:rect l="l" t="t" r="r" b="b"/>
            <a:pathLst>
              <a:path w="1304925" h="638175">
                <a:moveTo>
                  <a:pt x="1304925" y="638175"/>
                </a:moveTo>
                <a:lnTo>
                  <a:pt x="704850" y="0"/>
                </a:lnTo>
                <a:lnTo>
                  <a:pt x="0" y="0"/>
                </a:lnTo>
              </a:path>
            </a:pathLst>
          </a:custGeom>
          <a:ln w="1905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ko-KR" altLang="en-US" sz="2700"/>
          </a:p>
        </p:txBody>
      </p:sp>
      <p:sp>
        <p:nvSpPr>
          <p:cNvPr id="5" name="Oval 4"/>
          <p:cNvSpPr/>
          <p:nvPr/>
        </p:nvSpPr>
        <p:spPr>
          <a:xfrm>
            <a:off x="4790542" y="1998187"/>
            <a:ext cx="2460744" cy="2460744"/>
          </a:xfrm>
          <a:prstGeom prst="ellipse">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sp>
        <p:nvSpPr>
          <p:cNvPr id="6" name="Oval 5"/>
          <p:cNvSpPr/>
          <p:nvPr/>
        </p:nvSpPr>
        <p:spPr>
          <a:xfrm>
            <a:off x="5036618" y="2244263"/>
            <a:ext cx="1968594" cy="1968594"/>
          </a:xfrm>
          <a:prstGeom prst="ellipse">
            <a:avLst/>
          </a:prstGeom>
          <a:no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sp>
        <p:nvSpPr>
          <p:cNvPr id="7" name="Oval 6"/>
          <p:cNvSpPr/>
          <p:nvPr/>
        </p:nvSpPr>
        <p:spPr>
          <a:xfrm>
            <a:off x="5282693" y="2490338"/>
            <a:ext cx="1476445" cy="1476445"/>
          </a:xfrm>
          <a:prstGeom prst="ellipse">
            <a:avLst/>
          </a:prstGeom>
          <a:noFill/>
          <a:ln w="508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sp>
        <p:nvSpPr>
          <p:cNvPr id="8" name="Oval 7"/>
          <p:cNvSpPr/>
          <p:nvPr/>
        </p:nvSpPr>
        <p:spPr>
          <a:xfrm>
            <a:off x="6707608" y="2114895"/>
            <a:ext cx="416686" cy="41668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sp>
        <p:nvSpPr>
          <p:cNvPr id="11" name="Oval 10"/>
          <p:cNvSpPr/>
          <p:nvPr/>
        </p:nvSpPr>
        <p:spPr>
          <a:xfrm>
            <a:off x="4954052" y="2114895"/>
            <a:ext cx="416686" cy="416686"/>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grpSp>
        <p:nvGrpSpPr>
          <p:cNvPr id="12" name="Group 11"/>
          <p:cNvGrpSpPr/>
          <p:nvPr/>
        </p:nvGrpSpPr>
        <p:grpSpPr>
          <a:xfrm>
            <a:off x="8324169" y="1128505"/>
            <a:ext cx="984297" cy="984297"/>
            <a:chOff x="6657557" y="1620255"/>
            <a:chExt cx="911927" cy="911927"/>
          </a:xfrm>
        </p:grpSpPr>
        <p:sp>
          <p:nvSpPr>
            <p:cNvPr id="13" name="Oval 12"/>
            <p:cNvSpPr/>
            <p:nvPr/>
          </p:nvSpPr>
          <p:spPr>
            <a:xfrm>
              <a:off x="6657557" y="1620255"/>
              <a:ext cx="911927" cy="911927"/>
            </a:xfrm>
            <a:prstGeom prst="ellipse">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dirty="0"/>
            </a:p>
          </p:txBody>
        </p:sp>
        <p:sp>
          <p:nvSpPr>
            <p:cNvPr id="14" name="Oval 13"/>
            <p:cNvSpPr/>
            <p:nvPr/>
          </p:nvSpPr>
          <p:spPr>
            <a:xfrm>
              <a:off x="6733551" y="1696249"/>
              <a:ext cx="759939" cy="75993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grpSp>
      <p:grpSp>
        <p:nvGrpSpPr>
          <p:cNvPr id="15" name="Group 14"/>
          <p:cNvGrpSpPr/>
          <p:nvPr/>
        </p:nvGrpSpPr>
        <p:grpSpPr>
          <a:xfrm>
            <a:off x="2724512" y="1128505"/>
            <a:ext cx="984297" cy="984297"/>
            <a:chOff x="1837163" y="4852588"/>
            <a:chExt cx="911927" cy="911927"/>
          </a:xfrm>
        </p:grpSpPr>
        <p:sp>
          <p:nvSpPr>
            <p:cNvPr id="16" name="Oval 15"/>
            <p:cNvSpPr/>
            <p:nvPr/>
          </p:nvSpPr>
          <p:spPr>
            <a:xfrm>
              <a:off x="1837163" y="4852588"/>
              <a:ext cx="911927" cy="911927"/>
            </a:xfrm>
            <a:prstGeom prst="ellips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sp>
          <p:nvSpPr>
            <p:cNvPr id="17" name="Oval 16"/>
            <p:cNvSpPr/>
            <p:nvPr/>
          </p:nvSpPr>
          <p:spPr>
            <a:xfrm>
              <a:off x="1913156" y="4928582"/>
              <a:ext cx="759939" cy="759939"/>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grpSp>
      <p:sp>
        <p:nvSpPr>
          <p:cNvPr id="26" name="Freeform 71"/>
          <p:cNvSpPr/>
          <p:nvPr/>
        </p:nvSpPr>
        <p:spPr>
          <a:xfrm rot="10800000" flipV="1">
            <a:off x="6922790" y="1631193"/>
            <a:ext cx="1390865" cy="725694"/>
          </a:xfrm>
          <a:custGeom>
            <a:avLst/>
            <a:gdLst>
              <a:gd name="connsiteX0" fmla="*/ 1304925 w 1304925"/>
              <a:gd name="connsiteY0" fmla="*/ 638175 h 638175"/>
              <a:gd name="connsiteX1" fmla="*/ 704850 w 1304925"/>
              <a:gd name="connsiteY1" fmla="*/ 0 h 638175"/>
              <a:gd name="connsiteX2" fmla="*/ 0 w 1304925"/>
              <a:gd name="connsiteY2" fmla="*/ 0 h 638175"/>
            </a:gdLst>
            <a:ahLst/>
            <a:cxnLst>
              <a:cxn ang="0">
                <a:pos x="connsiteX0" y="connsiteY0"/>
              </a:cxn>
              <a:cxn ang="0">
                <a:pos x="connsiteX1" y="connsiteY1"/>
              </a:cxn>
              <a:cxn ang="0">
                <a:pos x="connsiteX2" y="connsiteY2"/>
              </a:cxn>
            </a:cxnLst>
            <a:rect l="l" t="t" r="r" b="b"/>
            <a:pathLst>
              <a:path w="1304925" h="638175">
                <a:moveTo>
                  <a:pt x="1304925" y="638175"/>
                </a:moveTo>
                <a:lnTo>
                  <a:pt x="704850" y="0"/>
                </a:lnTo>
                <a:lnTo>
                  <a:pt x="0" y="0"/>
                </a:lnTo>
              </a:path>
            </a:pathLst>
          </a:custGeom>
          <a:ln w="1905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ko-KR" altLang="en-US" sz="2700"/>
          </a:p>
        </p:txBody>
      </p:sp>
      <p:sp>
        <p:nvSpPr>
          <p:cNvPr id="28" name="TextBox 27"/>
          <p:cNvSpPr txBox="1"/>
          <p:nvPr/>
        </p:nvSpPr>
        <p:spPr>
          <a:xfrm>
            <a:off x="9504632" y="1112823"/>
            <a:ext cx="1946002" cy="1015663"/>
          </a:xfrm>
          <a:prstGeom prst="rect">
            <a:avLst/>
          </a:prstGeom>
          <a:noFill/>
        </p:spPr>
        <p:txBody>
          <a:bodyPr wrap="square" rtlCol="0" anchor="ctr">
            <a:spAutoFit/>
          </a:bodyPr>
          <a:lstStyle/>
          <a:p>
            <a:pPr algn="ctr" rtl="0"/>
            <a:r>
              <a:rPr lang="ar-SA" altLang="ko-KR" sz="2000" b="1" dirty="0">
                <a:solidFill>
                  <a:schemeClr val="accent2"/>
                </a:solidFill>
                <a:cs typeface="Arial" panose="020B0604020202020204" pitchFamily="34" charset="0"/>
              </a:rPr>
              <a:t>The most </a:t>
            </a:r>
            <a:r>
              <a:rPr lang="en-US" altLang="ko-KR" sz="2000" b="1" dirty="0">
                <a:solidFill>
                  <a:schemeClr val="accent2"/>
                </a:solidFill>
                <a:cs typeface="Arial" panose="020B0604020202020204" pitchFamily="34" charset="0"/>
              </a:rPr>
              <a:t>P</a:t>
            </a:r>
            <a:r>
              <a:rPr lang="ar-SA" altLang="ko-KR" sz="2000" b="1" dirty="0">
                <a:solidFill>
                  <a:schemeClr val="accent2"/>
                </a:solidFill>
                <a:cs typeface="Arial" panose="020B0604020202020204" pitchFamily="34" charset="0"/>
              </a:rPr>
              <a:t>rominent </a:t>
            </a:r>
            <a:r>
              <a:rPr lang="en-US" altLang="ko-KR" sz="2000" b="1" dirty="0">
                <a:solidFill>
                  <a:schemeClr val="accent2"/>
                </a:solidFill>
                <a:cs typeface="Arial" panose="020B0604020202020204" pitchFamily="34" charset="0"/>
              </a:rPr>
              <a:t>D</a:t>
            </a:r>
            <a:r>
              <a:rPr lang="ar-SA" altLang="ko-KR" sz="2000" b="1" dirty="0">
                <a:solidFill>
                  <a:schemeClr val="accent2"/>
                </a:solidFill>
                <a:cs typeface="Arial" panose="020B0604020202020204" pitchFamily="34" charset="0"/>
              </a:rPr>
              <a:t>ifficulties</a:t>
            </a:r>
            <a:endParaRPr lang="ko-KR" altLang="en-US" sz="2000" b="1" dirty="0">
              <a:solidFill>
                <a:schemeClr val="accent2"/>
              </a:solidFill>
              <a:cs typeface="Arial" panose="020B0604020202020204" pitchFamily="34" charset="0"/>
            </a:endParaRPr>
          </a:p>
        </p:txBody>
      </p:sp>
      <p:sp>
        <p:nvSpPr>
          <p:cNvPr id="29" name="Rounded Rectangle 53"/>
          <p:cNvSpPr/>
          <p:nvPr/>
        </p:nvSpPr>
        <p:spPr>
          <a:xfrm>
            <a:off x="7976740" y="2322894"/>
            <a:ext cx="4140000" cy="2614040"/>
          </a:xfrm>
          <a:custGeom>
            <a:avLst/>
            <a:gdLst/>
            <a:ahLst/>
            <a:cxnLst/>
            <a:rect l="l" t="t" r="r" b="b"/>
            <a:pathLst>
              <a:path w="2623756" h="1619848">
                <a:moveTo>
                  <a:pt x="187935" y="0"/>
                </a:moveTo>
                <a:lnTo>
                  <a:pt x="2623756" y="0"/>
                </a:lnTo>
                <a:lnTo>
                  <a:pt x="2623756" y="1619848"/>
                </a:lnTo>
                <a:lnTo>
                  <a:pt x="187935" y="1619848"/>
                </a:lnTo>
                <a:cubicBezTo>
                  <a:pt x="84141" y="1619848"/>
                  <a:pt x="0" y="1535707"/>
                  <a:pt x="0" y="1431913"/>
                </a:cubicBezTo>
                <a:lnTo>
                  <a:pt x="0" y="187935"/>
                </a:lnTo>
                <a:cubicBezTo>
                  <a:pt x="0" y="84141"/>
                  <a:pt x="84141" y="0"/>
                  <a:pt x="187935" y="0"/>
                </a:cubicBez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sp>
        <p:nvSpPr>
          <p:cNvPr id="30" name="Rounded Rectangle 12"/>
          <p:cNvSpPr/>
          <p:nvPr/>
        </p:nvSpPr>
        <p:spPr>
          <a:xfrm>
            <a:off x="354405" y="2356888"/>
            <a:ext cx="4140000" cy="3765476"/>
          </a:xfrm>
          <a:custGeom>
            <a:avLst/>
            <a:gdLst/>
            <a:ahLst/>
            <a:cxnLst/>
            <a:rect l="l" t="t" r="r" b="b"/>
            <a:pathLst>
              <a:path w="2543162" h="1619848">
                <a:moveTo>
                  <a:pt x="7407" y="0"/>
                </a:moveTo>
                <a:lnTo>
                  <a:pt x="2355227" y="0"/>
                </a:lnTo>
                <a:cubicBezTo>
                  <a:pt x="2459021" y="0"/>
                  <a:pt x="2543162" y="84141"/>
                  <a:pt x="2543162" y="187935"/>
                </a:cubicBezTo>
                <a:lnTo>
                  <a:pt x="2543162" y="1431913"/>
                </a:lnTo>
                <a:cubicBezTo>
                  <a:pt x="2543162" y="1535707"/>
                  <a:pt x="2459021" y="1619848"/>
                  <a:pt x="2355227" y="1619848"/>
                </a:cubicBezTo>
                <a:lnTo>
                  <a:pt x="7407" y="1619848"/>
                </a:lnTo>
                <a:lnTo>
                  <a:pt x="0" y="1619102"/>
                </a:lnTo>
                <a:lnTo>
                  <a:pt x="0" y="747"/>
                </a:lnTo>
                <a:cubicBezTo>
                  <a:pt x="2442" y="48"/>
                  <a:pt x="4919" y="0"/>
                  <a:pt x="7407" y="0"/>
                </a:cubicBezTo>
                <a:close/>
              </a:path>
            </a:pathLst>
          </a:cu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a:p>
        </p:txBody>
      </p:sp>
      <p:sp>
        <p:nvSpPr>
          <p:cNvPr id="31" name="TextBox 30"/>
          <p:cNvSpPr txBox="1"/>
          <p:nvPr/>
        </p:nvSpPr>
        <p:spPr>
          <a:xfrm>
            <a:off x="5324787" y="2917067"/>
            <a:ext cx="1353496" cy="523220"/>
          </a:xfrm>
          <a:prstGeom prst="rect">
            <a:avLst/>
          </a:prstGeom>
          <a:noFill/>
        </p:spPr>
        <p:txBody>
          <a:bodyPr wrap="square" rtlCol="0" anchor="ctr">
            <a:spAutoFit/>
          </a:bodyPr>
          <a:lstStyle/>
          <a:p>
            <a:pPr algn="ctr" rtl="0"/>
            <a:r>
              <a:rPr lang="en-US" altLang="ko-KR" sz="2800" b="1" dirty="0">
                <a:solidFill>
                  <a:schemeClr val="accent4"/>
                </a:solidFill>
                <a:cs typeface="Arial" panose="020B0604020202020204" pitchFamily="34" charset="0"/>
              </a:rPr>
              <a:t>2020</a:t>
            </a:r>
            <a:endParaRPr lang="ko-KR" altLang="en-US" sz="2800" b="1" dirty="0">
              <a:solidFill>
                <a:schemeClr val="accent4"/>
              </a:solidFill>
              <a:cs typeface="Arial" panose="020B0604020202020204" pitchFamily="34" charset="0"/>
            </a:endParaRPr>
          </a:p>
        </p:txBody>
      </p:sp>
      <p:sp>
        <p:nvSpPr>
          <p:cNvPr id="32" name="Rectangle 31"/>
          <p:cNvSpPr/>
          <p:nvPr/>
        </p:nvSpPr>
        <p:spPr>
          <a:xfrm>
            <a:off x="385597" y="2282106"/>
            <a:ext cx="4331052" cy="4497898"/>
          </a:xfrm>
          <a:prstGeom prst="rect">
            <a:avLst/>
          </a:prstGeom>
        </p:spPr>
        <p:txBody>
          <a:bodyPr wrap="square">
            <a:spAutoFit/>
          </a:bodyPr>
          <a:lstStyle/>
          <a:p>
            <a:pPr lvl="0" algn="l" rtl="0">
              <a:lnSpc>
                <a:spcPct val="107000"/>
              </a:lnSpc>
            </a:pPr>
            <a:r>
              <a:rPr lang="en-US" sz="1600" dirty="0">
                <a:effectLst/>
                <a:latin typeface="Calibri" panose="020F0502020204030204" pitchFamily="34" charset="0"/>
                <a:ea typeface="Calibri" panose="020F0502020204030204" pitchFamily="34" charset="0"/>
                <a:cs typeface="Frutiger LT Arabic 45 Light"/>
              </a:rPr>
              <a:t>1</a:t>
            </a:r>
            <a:r>
              <a:rPr lang="ar-SA" sz="1600" dirty="0">
                <a:effectLst/>
                <a:latin typeface="Calibri" panose="020F0502020204030204" pitchFamily="34" charset="0"/>
                <a:ea typeface="Calibri" panose="020F0502020204030204" pitchFamily="34" charset="0"/>
                <a:cs typeface="Frutiger LT Arabic 45 Light"/>
              </a:rPr>
              <a:t>- Placing the most vulnerable and malnourished families who frequent the health unit of the organization in the priority of targeting for the organization and where they urgently need the food basket.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lvl="0" algn="l" rtl="0">
              <a:lnSpc>
                <a:spcPct val="107000"/>
              </a:lnSpc>
            </a:pPr>
            <a:r>
              <a:rPr lang="en-US" sz="1600" dirty="0">
                <a:effectLst/>
                <a:latin typeface="Calibri" panose="020F0502020204030204" pitchFamily="34" charset="0"/>
                <a:ea typeface="Calibri" panose="020F0502020204030204" pitchFamily="34" charset="0"/>
                <a:cs typeface="Frutiger LT Arabic 45 Light"/>
              </a:rPr>
              <a:t>2</a:t>
            </a:r>
            <a:r>
              <a:rPr lang="ar-SA" sz="1600" dirty="0">
                <a:effectLst/>
                <a:latin typeface="Calibri" panose="020F0502020204030204" pitchFamily="34" charset="0"/>
                <a:ea typeface="Calibri" panose="020F0502020204030204" pitchFamily="34" charset="0"/>
                <a:cs typeface="Frutiger LT Arabic 45 Light"/>
              </a:rPr>
              <a:t>- Increase the support provided by the supporting organization.</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lvl="0" algn="l" rtl="0">
              <a:lnSpc>
                <a:spcPct val="107000"/>
              </a:lnSpc>
            </a:pPr>
            <a:r>
              <a:rPr lang="en-US" sz="1600" dirty="0">
                <a:effectLst/>
                <a:latin typeface="Calibri" panose="020F0502020204030204" pitchFamily="34" charset="0"/>
                <a:ea typeface="Calibri" panose="020F0502020204030204" pitchFamily="34" charset="0"/>
                <a:cs typeface="Frutiger LT Arabic 45 Light"/>
              </a:rPr>
              <a:t>3</a:t>
            </a:r>
            <a:r>
              <a:rPr lang="ar-SA" sz="1600" dirty="0">
                <a:effectLst/>
                <a:latin typeface="Calibri" panose="020F0502020204030204" pitchFamily="34" charset="0"/>
                <a:ea typeface="Calibri" panose="020F0502020204030204" pitchFamily="34" charset="0"/>
                <a:cs typeface="Frutiger LT Arabic 45 Light"/>
              </a:rPr>
              <a:t>- Transfer the documented image to the donor and make efforts to respond quickly to cover the need.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lvl="0" algn="l" rtl="0">
              <a:lnSpc>
                <a:spcPct val="107000"/>
              </a:lnSpc>
              <a:spcAft>
                <a:spcPts val="800"/>
              </a:spcAft>
            </a:pPr>
            <a:r>
              <a:rPr lang="en-US" sz="1600" dirty="0">
                <a:effectLst/>
                <a:latin typeface="Calibri" panose="020F0502020204030204" pitchFamily="34" charset="0"/>
                <a:ea typeface="Calibri" panose="020F0502020204030204" pitchFamily="34" charset="0"/>
                <a:cs typeface="Frutiger LT Arabic 45 Light"/>
              </a:rPr>
              <a:t>4 - </a:t>
            </a:r>
            <a:r>
              <a:rPr lang="ar-SA" sz="1600" dirty="0">
                <a:effectLst/>
                <a:latin typeface="Calibri" panose="020F0502020204030204" pitchFamily="34" charset="0"/>
                <a:ea typeface="Calibri" panose="020F0502020204030204" pitchFamily="34" charset="0"/>
                <a:cs typeface="Frutiger LT Arabic 45 Light"/>
              </a:rPr>
              <a:t>A partnership contract with the supporting organization to implement the largest number of projects and activities to save the largest number of affected people.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l" rtl="0">
              <a:lnSpc>
                <a:spcPct val="107000"/>
              </a:lnSpc>
              <a:spcAft>
                <a:spcPts val="800"/>
              </a:spcAft>
            </a:pPr>
            <a:r>
              <a:rPr lang="en-US" dirty="0">
                <a:effectLst/>
                <a:latin typeface="Frutiger LT Arabic 45 Light"/>
                <a:ea typeface="Calibri" panose="020F0502020204030204" pitchFamily="34" charset="0"/>
                <a:cs typeface="Arial" panose="020B0604020202020204" pitchFamily="34" charset="0"/>
              </a:rPr>
              <a:t> </a:t>
            </a:r>
            <a:endParaRPr lang="en-US" dirty="0">
              <a:effectLst/>
              <a:latin typeface="Calibri" panose="020F0502020204030204" pitchFamily="34" charset="0"/>
              <a:ea typeface="Calibri" panose="020F0502020204030204" pitchFamily="34" charset="0"/>
              <a:cs typeface="Arial" panose="020B0604020202020204" pitchFamily="34" charset="0"/>
            </a:endParaRPr>
          </a:p>
          <a:p>
            <a:pPr algn="l" rtl="0"/>
            <a:endParaRPr lang="en-US" altLang="ko-KR" sz="1400" dirty="0">
              <a:solidFill>
                <a:schemeClr val="tx1">
                  <a:lumMod val="65000"/>
                  <a:lumOff val="35000"/>
                </a:schemeClr>
              </a:solidFill>
              <a:cs typeface="Arial" panose="020B0604020202020204" pitchFamily="34" charset="0"/>
            </a:endParaRPr>
          </a:p>
        </p:txBody>
      </p:sp>
      <p:sp>
        <p:nvSpPr>
          <p:cNvPr id="34" name="TextBox 33"/>
          <p:cNvSpPr txBox="1"/>
          <p:nvPr/>
        </p:nvSpPr>
        <p:spPr>
          <a:xfrm>
            <a:off x="988913" y="1420599"/>
            <a:ext cx="1735598" cy="400110"/>
          </a:xfrm>
          <a:prstGeom prst="rect">
            <a:avLst/>
          </a:prstGeom>
          <a:noFill/>
        </p:spPr>
        <p:txBody>
          <a:bodyPr wrap="square" rtlCol="0" anchor="ctr">
            <a:spAutoFit/>
          </a:bodyPr>
          <a:lstStyle/>
          <a:p>
            <a:pPr algn="l" rtl="0"/>
            <a:r>
              <a:rPr lang="en-US" altLang="ko-KR" sz="2000" b="1" dirty="0">
                <a:solidFill>
                  <a:schemeClr val="accent1"/>
                </a:solidFill>
                <a:cs typeface="Arial" panose="020B0604020202020204" pitchFamily="34" charset="0"/>
              </a:rPr>
              <a:t>P</a:t>
            </a:r>
            <a:r>
              <a:rPr lang="ar-SA" altLang="ko-KR" sz="2000" b="1" dirty="0">
                <a:solidFill>
                  <a:schemeClr val="accent1"/>
                </a:solidFill>
                <a:cs typeface="Arial" panose="020B0604020202020204" pitchFamily="34" charset="0"/>
              </a:rPr>
              <a:t>rocessors</a:t>
            </a:r>
            <a:endParaRPr lang="ko-KR" altLang="en-US" sz="1400" b="1" dirty="0">
              <a:solidFill>
                <a:schemeClr val="accent1"/>
              </a:solidFill>
              <a:cs typeface="Arial" panose="020B0604020202020204" pitchFamily="34" charset="0"/>
            </a:endParaRPr>
          </a:p>
        </p:txBody>
      </p:sp>
      <p:sp>
        <p:nvSpPr>
          <p:cNvPr id="36" name="Rectangle 35"/>
          <p:cNvSpPr/>
          <p:nvPr/>
        </p:nvSpPr>
        <p:spPr>
          <a:xfrm>
            <a:off x="8015153" y="2389955"/>
            <a:ext cx="3572963" cy="2546979"/>
          </a:xfrm>
          <a:prstGeom prst="rect">
            <a:avLst/>
          </a:prstGeom>
        </p:spPr>
        <p:txBody>
          <a:bodyPr wrap="square">
            <a:spAutoFit/>
          </a:bodyPr>
          <a:lstStyle/>
          <a:p>
            <a:pPr lvl="0" algn="l" rtl="0">
              <a:lnSpc>
                <a:spcPct val="107000"/>
              </a:lnSpc>
            </a:pPr>
            <a:r>
              <a:rPr lang="en-US" sz="1600" dirty="0">
                <a:effectLst/>
                <a:latin typeface="Calibri" panose="020F0502020204030204" pitchFamily="34" charset="0"/>
                <a:ea typeface="Calibri" panose="020F0502020204030204" pitchFamily="34" charset="0"/>
                <a:cs typeface="Frutiger LT Arabic 45 Light"/>
              </a:rPr>
              <a:t>1</a:t>
            </a:r>
            <a:r>
              <a:rPr lang="ar-SA" sz="1600" dirty="0">
                <a:effectLst/>
                <a:latin typeface="Calibri" panose="020F0502020204030204" pitchFamily="34" charset="0"/>
                <a:ea typeface="Calibri" panose="020F0502020204030204" pitchFamily="34" charset="0"/>
                <a:cs typeface="Frutiger LT Arabic 45 Light"/>
              </a:rPr>
              <a:t>- Limited support.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lvl="0" algn="l" rtl="0">
              <a:lnSpc>
                <a:spcPct val="107000"/>
              </a:lnSpc>
              <a:spcAft>
                <a:spcPts val="800"/>
              </a:spcAft>
            </a:pPr>
            <a:r>
              <a:rPr lang="en-US" sz="1600" dirty="0">
                <a:effectLst/>
                <a:latin typeface="Calibri" panose="020F0502020204030204" pitchFamily="34" charset="0"/>
                <a:ea typeface="Calibri" panose="020F0502020204030204" pitchFamily="34" charset="0"/>
                <a:cs typeface="Frutiger LT Arabic 45 Light"/>
              </a:rPr>
              <a:t>2</a:t>
            </a:r>
            <a:r>
              <a:rPr lang="ar-SA" sz="1600" dirty="0">
                <a:effectLst/>
                <a:latin typeface="Calibri" panose="020F0502020204030204" pitchFamily="34" charset="0"/>
                <a:ea typeface="Calibri" panose="020F0502020204030204" pitchFamily="34" charset="0"/>
                <a:cs typeface="Frutiger LT Arabic 45 Light"/>
              </a:rPr>
              <a:t>- The presence of a large number of the most vulnerable families and families whose children suffer from malnutrition and the poorest, which is difficult to cover the need.</a:t>
            </a:r>
            <a:endParaRPr lang="ar-SA" sz="1600" dirty="0">
              <a:latin typeface="Calibri" panose="020F0502020204030204" pitchFamily="34" charset="0"/>
              <a:ea typeface="Calibri" panose="020F0502020204030204" pitchFamily="34" charset="0"/>
              <a:cs typeface="Arial" panose="020B0604020202020204" pitchFamily="34" charset="0"/>
            </a:endParaRPr>
          </a:p>
          <a:p>
            <a:pPr lvl="0" algn="l" rtl="0">
              <a:lnSpc>
                <a:spcPct val="107000"/>
              </a:lnSpc>
              <a:spcAft>
                <a:spcPts val="800"/>
              </a:spcAft>
            </a:pPr>
            <a:r>
              <a:rPr lang="en-US" sz="1600" dirty="0">
                <a:effectLst/>
                <a:latin typeface="Calibri" panose="020F0502020204030204" pitchFamily="34" charset="0"/>
                <a:ea typeface="Calibri" panose="020F0502020204030204" pitchFamily="34" charset="0"/>
                <a:cs typeface="Arial" panose="020B0604020202020204" pitchFamily="34" charset="0"/>
              </a:rPr>
              <a:t>3</a:t>
            </a:r>
            <a:r>
              <a:rPr lang="ar-SA" sz="1600" dirty="0">
                <a:effectLst/>
                <a:latin typeface="Calibri" panose="020F0502020204030204" pitchFamily="34" charset="0"/>
                <a:ea typeface="Calibri" panose="020F0502020204030204" pitchFamily="34" charset="0"/>
                <a:cs typeface="Arial" panose="020B0604020202020204" pitchFamily="34" charset="0"/>
              </a:rPr>
              <a:t>-</a:t>
            </a:r>
            <a:r>
              <a:rPr lang="ar-SA" sz="1600" dirty="0">
                <a:effectLst/>
                <a:ea typeface="Calibri" panose="020F0502020204030204" pitchFamily="34" charset="0"/>
                <a:cs typeface="Frutiger LT Arabic 45 Light"/>
              </a:rPr>
              <a:t>The presence of a large number of displaced people crowded with displaced people from war zones</a:t>
            </a:r>
            <a:endParaRPr lang="en-US" altLang="ko-KR" sz="1100" dirty="0">
              <a:solidFill>
                <a:schemeClr val="tx1">
                  <a:lumMod val="65000"/>
                  <a:lumOff val="35000"/>
                </a:schemeClr>
              </a:solidFill>
              <a:cs typeface="Arial" panose="020B0604020202020204" pitchFamily="34" charset="0"/>
            </a:endParaRPr>
          </a:p>
        </p:txBody>
      </p:sp>
      <p:sp>
        <p:nvSpPr>
          <p:cNvPr id="49" name="Oval 10"/>
          <p:cNvSpPr>
            <a:spLocks noChangeAspect="1"/>
          </p:cNvSpPr>
          <p:nvPr/>
        </p:nvSpPr>
        <p:spPr>
          <a:xfrm>
            <a:off x="8732586" y="5167885"/>
            <a:ext cx="369621" cy="367751"/>
          </a:xfrm>
          <a:custGeom>
            <a:avLst/>
            <a:gdLst/>
            <a:ahLst/>
            <a:cxnLst/>
            <a:rect l="l" t="t" r="r" b="b"/>
            <a:pathLst>
              <a:path w="2956013" h="2941055">
                <a:moveTo>
                  <a:pt x="2169165" y="2259549"/>
                </a:moveTo>
                <a:cubicBezTo>
                  <a:pt x="2305163" y="2320579"/>
                  <a:pt x="2430502" y="2400997"/>
                  <a:pt x="2542352" y="2496872"/>
                </a:cubicBezTo>
                <a:cubicBezTo>
                  <a:pt x="2303978" y="2744099"/>
                  <a:pt x="1979593" y="2907447"/>
                  <a:pt x="1617206" y="2939204"/>
                </a:cubicBezTo>
                <a:lnTo>
                  <a:pt x="1588575" y="2925411"/>
                </a:lnTo>
                <a:cubicBezTo>
                  <a:pt x="1835671" y="2758142"/>
                  <a:pt x="2037335" y="2529257"/>
                  <a:pt x="2169165" y="2259549"/>
                </a:cubicBezTo>
                <a:close/>
                <a:moveTo>
                  <a:pt x="797309" y="2254509"/>
                </a:moveTo>
                <a:cubicBezTo>
                  <a:pt x="928512" y="2525684"/>
                  <a:pt x="1129977" y="2756161"/>
                  <a:pt x="1376879" y="2925229"/>
                </a:cubicBezTo>
                <a:cubicBezTo>
                  <a:pt x="1367940" y="2931748"/>
                  <a:pt x="1358086" y="2936536"/>
                  <a:pt x="1348086" y="2941055"/>
                </a:cubicBezTo>
                <a:cubicBezTo>
                  <a:pt x="981929" y="2910776"/>
                  <a:pt x="654006" y="2746454"/>
                  <a:pt x="413461" y="2497054"/>
                </a:cubicBezTo>
                <a:cubicBezTo>
                  <a:pt x="528278" y="2398621"/>
                  <a:pt x="657289" y="2316447"/>
                  <a:pt x="797309" y="2254509"/>
                </a:cubicBezTo>
                <a:close/>
                <a:moveTo>
                  <a:pt x="1426305" y="2108791"/>
                </a:moveTo>
                <a:lnTo>
                  <a:pt x="1426305" y="2824067"/>
                </a:lnTo>
                <a:cubicBezTo>
                  <a:pt x="1203050" y="2668305"/>
                  <a:pt x="1020431" y="2458508"/>
                  <a:pt x="899682" y="2212532"/>
                </a:cubicBezTo>
                <a:cubicBezTo>
                  <a:pt x="1063835" y="2148883"/>
                  <a:pt x="1241204" y="2112683"/>
                  <a:pt x="1426305" y="2108791"/>
                </a:cubicBezTo>
                <a:close/>
                <a:moveTo>
                  <a:pt x="1527809" y="2108695"/>
                </a:moveTo>
                <a:cubicBezTo>
                  <a:pt x="1717707" y="2112557"/>
                  <a:pt x="1899494" y="2150291"/>
                  <a:pt x="2067336" y="2216559"/>
                </a:cubicBezTo>
                <a:cubicBezTo>
                  <a:pt x="1943936" y="2466549"/>
                  <a:pt x="1756622" y="2679032"/>
                  <a:pt x="1527809" y="2835300"/>
                </a:cubicBezTo>
                <a:close/>
                <a:moveTo>
                  <a:pt x="2354776" y="1530125"/>
                </a:moveTo>
                <a:lnTo>
                  <a:pt x="2955077" y="1530125"/>
                </a:lnTo>
                <a:cubicBezTo>
                  <a:pt x="2942393" y="1866074"/>
                  <a:pt x="2817414" y="2173186"/>
                  <a:pt x="2615767" y="2414127"/>
                </a:cubicBezTo>
                <a:cubicBezTo>
                  <a:pt x="2496453" y="2311434"/>
                  <a:pt x="2362630" y="2225327"/>
                  <a:pt x="2217376" y="2159975"/>
                </a:cubicBezTo>
                <a:cubicBezTo>
                  <a:pt x="2300477" y="1965771"/>
                  <a:pt x="2348521" y="1753185"/>
                  <a:pt x="2354776" y="1530125"/>
                </a:cubicBezTo>
                <a:close/>
                <a:moveTo>
                  <a:pt x="1527809" y="1530125"/>
                </a:moveTo>
                <a:lnTo>
                  <a:pt x="2244039" y="1530125"/>
                </a:lnTo>
                <a:cubicBezTo>
                  <a:pt x="2237819" y="1737690"/>
                  <a:pt x="2192963" y="1935525"/>
                  <a:pt x="2115825" y="2116496"/>
                </a:cubicBezTo>
                <a:cubicBezTo>
                  <a:pt x="1933189" y="2043464"/>
                  <a:pt x="1735000" y="2001899"/>
                  <a:pt x="1527809" y="1997958"/>
                </a:cubicBezTo>
                <a:close/>
                <a:moveTo>
                  <a:pt x="725097" y="1530125"/>
                </a:moveTo>
                <a:lnTo>
                  <a:pt x="1426305" y="1530125"/>
                </a:lnTo>
                <a:lnTo>
                  <a:pt x="1426305" y="1998054"/>
                </a:lnTo>
                <a:cubicBezTo>
                  <a:pt x="1224105" y="2002029"/>
                  <a:pt x="1030504" y="2041966"/>
                  <a:pt x="851699" y="2112283"/>
                </a:cubicBezTo>
                <a:cubicBezTo>
                  <a:pt x="775482" y="1932518"/>
                  <a:pt x="731260" y="1736112"/>
                  <a:pt x="725097" y="1530125"/>
                </a:cubicBezTo>
                <a:close/>
                <a:moveTo>
                  <a:pt x="934" y="1530125"/>
                </a:moveTo>
                <a:lnTo>
                  <a:pt x="614360" y="1530125"/>
                </a:lnTo>
                <a:cubicBezTo>
                  <a:pt x="620543" y="1751166"/>
                  <a:pt x="667772" y="1961919"/>
                  <a:pt x="749235" y="2154869"/>
                </a:cubicBezTo>
                <a:cubicBezTo>
                  <a:pt x="599936" y="2221117"/>
                  <a:pt x="462426" y="2308980"/>
                  <a:pt x="340129" y="2414234"/>
                </a:cubicBezTo>
                <a:cubicBezTo>
                  <a:pt x="138582" y="2173144"/>
                  <a:pt x="13619" y="1866051"/>
                  <a:pt x="934" y="1530125"/>
                </a:cubicBezTo>
                <a:close/>
                <a:moveTo>
                  <a:pt x="883886" y="768586"/>
                </a:moveTo>
                <a:cubicBezTo>
                  <a:pt x="1053566" y="831753"/>
                  <a:pt x="1236128" y="867407"/>
                  <a:pt x="1426305" y="871035"/>
                </a:cubicBezTo>
                <a:lnTo>
                  <a:pt x="1426305" y="1428622"/>
                </a:lnTo>
                <a:lnTo>
                  <a:pt x="724559" y="1428622"/>
                </a:lnTo>
                <a:cubicBezTo>
                  <a:pt x="730221" y="1192426"/>
                  <a:pt x="785872" y="968634"/>
                  <a:pt x="883886" y="768586"/>
                </a:cubicBezTo>
                <a:close/>
                <a:moveTo>
                  <a:pt x="2083288" y="764501"/>
                </a:moveTo>
                <a:cubicBezTo>
                  <a:pt x="2182501" y="965616"/>
                  <a:pt x="2238869" y="1190833"/>
                  <a:pt x="2244577" y="1428622"/>
                </a:cubicBezTo>
                <a:lnTo>
                  <a:pt x="1527809" y="1428622"/>
                </a:lnTo>
                <a:lnTo>
                  <a:pt x="1527809" y="871130"/>
                </a:lnTo>
                <a:cubicBezTo>
                  <a:pt x="1722835" y="867528"/>
                  <a:pt x="1909881" y="830382"/>
                  <a:pt x="2083288" y="764501"/>
                </a:cubicBezTo>
                <a:close/>
                <a:moveTo>
                  <a:pt x="375750" y="484510"/>
                </a:moveTo>
                <a:cubicBezTo>
                  <a:pt x="497688" y="583858"/>
                  <a:pt x="633678" y="666438"/>
                  <a:pt x="780212" y="729142"/>
                </a:cubicBezTo>
                <a:cubicBezTo>
                  <a:pt x="677519" y="941475"/>
                  <a:pt x="619429" y="1178562"/>
                  <a:pt x="613822" y="1428622"/>
                </a:cubicBezTo>
                <a:lnTo>
                  <a:pt x="0" y="1428622"/>
                </a:lnTo>
                <a:cubicBezTo>
                  <a:pt x="9263" y="1065848"/>
                  <a:pt x="149371" y="735691"/>
                  <a:pt x="375750" y="484510"/>
                </a:cubicBezTo>
                <a:close/>
                <a:moveTo>
                  <a:pt x="2580304" y="484479"/>
                </a:moveTo>
                <a:cubicBezTo>
                  <a:pt x="2806628" y="735651"/>
                  <a:pt x="2946750" y="1065827"/>
                  <a:pt x="2956013" y="1428622"/>
                </a:cubicBezTo>
                <a:lnTo>
                  <a:pt x="2355314" y="1428622"/>
                </a:lnTo>
                <a:cubicBezTo>
                  <a:pt x="2349636" y="1176504"/>
                  <a:pt x="2290630" y="937573"/>
                  <a:pt x="2186241" y="724113"/>
                </a:cubicBezTo>
                <a:cubicBezTo>
                  <a:pt x="2328935" y="662418"/>
                  <a:pt x="2461323" y="581449"/>
                  <a:pt x="2580304" y="484479"/>
                </a:cubicBezTo>
                <a:close/>
                <a:moveTo>
                  <a:pt x="1426305" y="124032"/>
                </a:moveTo>
                <a:lnTo>
                  <a:pt x="1426305" y="760298"/>
                </a:lnTo>
                <a:cubicBezTo>
                  <a:pt x="1253727" y="756791"/>
                  <a:pt x="1087879" y="724966"/>
                  <a:pt x="933247" y="668842"/>
                </a:cubicBezTo>
                <a:cubicBezTo>
                  <a:pt x="1054039" y="451822"/>
                  <a:pt x="1223389" y="265609"/>
                  <a:pt x="1426305" y="124032"/>
                </a:cubicBezTo>
                <a:close/>
                <a:moveTo>
                  <a:pt x="1527809" y="112799"/>
                </a:moveTo>
                <a:cubicBezTo>
                  <a:pt x="1736145" y="255085"/>
                  <a:pt x="1910079" y="443973"/>
                  <a:pt x="2033951" y="664748"/>
                </a:cubicBezTo>
                <a:cubicBezTo>
                  <a:pt x="1875578" y="723616"/>
                  <a:pt x="1705238" y="756901"/>
                  <a:pt x="1527809" y="760394"/>
                </a:cubicBezTo>
                <a:close/>
                <a:moveTo>
                  <a:pt x="1632157" y="1693"/>
                </a:moveTo>
                <a:cubicBezTo>
                  <a:pt x="1969090" y="34839"/>
                  <a:pt x="2272411" y="181752"/>
                  <a:pt x="2502559" y="404493"/>
                </a:cubicBezTo>
                <a:cubicBezTo>
                  <a:pt x="2392455" y="493535"/>
                  <a:pt x="2270018" y="567692"/>
                  <a:pt x="2138287" y="624414"/>
                </a:cubicBezTo>
                <a:cubicBezTo>
                  <a:pt x="2004803" y="382989"/>
                  <a:pt x="1815448" y="176841"/>
                  <a:pt x="1587368" y="23269"/>
                </a:cubicBezTo>
                <a:close/>
                <a:moveTo>
                  <a:pt x="1333466" y="0"/>
                </a:moveTo>
                <a:lnTo>
                  <a:pt x="1376468" y="23177"/>
                </a:lnTo>
                <a:cubicBezTo>
                  <a:pt x="1149236" y="178863"/>
                  <a:pt x="960516" y="386575"/>
                  <a:pt x="827965" y="629347"/>
                </a:cubicBezTo>
                <a:cubicBezTo>
                  <a:pt x="692459" y="571593"/>
                  <a:pt x="566467" y="495851"/>
                  <a:pt x="453430" y="404475"/>
                </a:cubicBezTo>
                <a:cubicBezTo>
                  <a:pt x="685742" y="179438"/>
                  <a:pt x="992667" y="31629"/>
                  <a:pt x="13334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50" name="Rectangle 6"/>
          <p:cNvSpPr>
            <a:spLocks noChangeAspect="1"/>
          </p:cNvSpPr>
          <p:nvPr/>
        </p:nvSpPr>
        <p:spPr>
          <a:xfrm>
            <a:off x="3111360" y="5167885"/>
            <a:ext cx="369621" cy="377198"/>
          </a:xfrm>
          <a:custGeom>
            <a:avLst/>
            <a:gdLst/>
            <a:ahLst/>
            <a:cxnLst/>
            <a:rect l="l" t="t" r="r" b="b"/>
            <a:pathLst>
              <a:path w="3860876" h="3940019">
                <a:moveTo>
                  <a:pt x="3248876" y="1942264"/>
                </a:moveTo>
                <a:lnTo>
                  <a:pt x="3860876" y="1942264"/>
                </a:lnTo>
                <a:lnTo>
                  <a:pt x="3860876" y="2090815"/>
                </a:lnTo>
                <a:lnTo>
                  <a:pt x="3859023" y="2090815"/>
                </a:lnTo>
                <a:cubicBezTo>
                  <a:pt x="3817225" y="2949620"/>
                  <a:pt x="3215273" y="3679864"/>
                  <a:pt x="2378197" y="3884304"/>
                </a:cubicBezTo>
                <a:cubicBezTo>
                  <a:pt x="2219818" y="3922985"/>
                  <a:pt x="2060231" y="3941082"/>
                  <a:pt x="1902626" y="3939971"/>
                </a:cubicBezTo>
                <a:cubicBezTo>
                  <a:pt x="1286982" y="3935631"/>
                  <a:pt x="701577" y="3638194"/>
                  <a:pt x="337583" y="3128887"/>
                </a:cubicBezTo>
                <a:lnTo>
                  <a:pt x="30667" y="3435803"/>
                </a:lnTo>
                <a:lnTo>
                  <a:pt x="30667" y="2342045"/>
                </a:lnTo>
                <a:lnTo>
                  <a:pt x="1124425" y="2342045"/>
                </a:lnTo>
                <a:lnTo>
                  <a:pt x="781340" y="2685130"/>
                </a:lnTo>
                <a:cubicBezTo>
                  <a:pt x="1079782" y="3180935"/>
                  <a:pt x="1667379" y="3425841"/>
                  <a:pt x="2232517" y="3287817"/>
                </a:cubicBezTo>
                <a:cubicBezTo>
                  <a:pt x="2810639" y="3146622"/>
                  <a:pt x="3224897" y="2638979"/>
                  <a:pt x="3247291" y="2044286"/>
                </a:cubicBezTo>
                <a:lnTo>
                  <a:pt x="3248876" y="2044345"/>
                </a:lnTo>
                <a:close/>
                <a:moveTo>
                  <a:pt x="1958249" y="48"/>
                </a:moveTo>
                <a:cubicBezTo>
                  <a:pt x="2573893" y="4388"/>
                  <a:pt x="3159298" y="301825"/>
                  <a:pt x="3523293" y="811132"/>
                </a:cubicBezTo>
                <a:lnTo>
                  <a:pt x="3830209" y="504216"/>
                </a:lnTo>
                <a:lnTo>
                  <a:pt x="3830209" y="1597974"/>
                </a:lnTo>
                <a:lnTo>
                  <a:pt x="2736450" y="1597974"/>
                </a:lnTo>
                <a:lnTo>
                  <a:pt x="3079535" y="1254889"/>
                </a:lnTo>
                <a:cubicBezTo>
                  <a:pt x="2781093" y="759084"/>
                  <a:pt x="2193496" y="514178"/>
                  <a:pt x="1628358" y="652202"/>
                </a:cubicBezTo>
                <a:cubicBezTo>
                  <a:pt x="1050236" y="793397"/>
                  <a:pt x="635978" y="1301040"/>
                  <a:pt x="613584" y="1895733"/>
                </a:cubicBezTo>
                <a:lnTo>
                  <a:pt x="612000" y="1895674"/>
                </a:lnTo>
                <a:lnTo>
                  <a:pt x="612000" y="1985958"/>
                </a:lnTo>
                <a:lnTo>
                  <a:pt x="0" y="1985958"/>
                </a:lnTo>
                <a:lnTo>
                  <a:pt x="0" y="1837407"/>
                </a:lnTo>
                <a:lnTo>
                  <a:pt x="2787" y="1837407"/>
                </a:lnTo>
                <a:cubicBezTo>
                  <a:pt x="49183" y="983705"/>
                  <a:pt x="649445" y="259216"/>
                  <a:pt x="1482678" y="55715"/>
                </a:cubicBezTo>
                <a:cubicBezTo>
                  <a:pt x="1641057" y="17034"/>
                  <a:pt x="1800644" y="-1063"/>
                  <a:pt x="1958249" y="4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solidFill>
                <a:schemeClr val="tx1"/>
              </a:solidFill>
            </a:endParaRPr>
          </a:p>
        </p:txBody>
      </p:sp>
      <p:sp>
        <p:nvSpPr>
          <p:cNvPr id="53" name="Rectangle 52"/>
          <p:cNvSpPr/>
          <p:nvPr/>
        </p:nvSpPr>
        <p:spPr>
          <a:xfrm>
            <a:off x="-3" y="6162927"/>
            <a:ext cx="12192000" cy="65764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54" name="Teardrop 1"/>
          <p:cNvSpPr/>
          <p:nvPr/>
        </p:nvSpPr>
        <p:spPr>
          <a:xfrm rot="18805991">
            <a:off x="8527417" y="1338830"/>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bg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dirty="0">
              <a:solidFill>
                <a:schemeClr val="tx1"/>
              </a:solidFill>
            </a:endParaRPr>
          </a:p>
        </p:txBody>
      </p:sp>
      <p:sp>
        <p:nvSpPr>
          <p:cNvPr id="55" name="Chord 32"/>
          <p:cNvSpPr/>
          <p:nvPr/>
        </p:nvSpPr>
        <p:spPr>
          <a:xfrm>
            <a:off x="2982660" y="1310088"/>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a:p>
        </p:txBody>
      </p:sp>
      <p:pic>
        <p:nvPicPr>
          <p:cNvPr id="33" name="صورة 32" descr="الشعار دقة عاليةblue">
            <a:extLst>
              <a:ext uri="{FF2B5EF4-FFF2-40B4-BE49-F238E27FC236}">
                <a16:creationId xmlns:a16="http://schemas.microsoft.com/office/drawing/2014/main" id="{17D178D9-DC74-454E-A1BE-7342A4AD31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29825" y="-359637"/>
            <a:ext cx="2162175" cy="97853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98098" y="195855"/>
            <a:ext cx="11573197" cy="724247"/>
          </a:xfrm>
          <a:prstGeom prst="rect">
            <a:avLst/>
          </a:prstGeom>
        </p:spPr>
        <p:txBody>
          <a:bodyPr/>
          <a:lstStyle/>
          <a:p>
            <a:pPr algn="l" rtl="0"/>
            <a:r>
              <a:rPr lang="ar-SA" dirty="0">
                <a:solidFill>
                  <a:schemeClr val="accent6">
                    <a:lumMod val="75000"/>
                  </a:schemeClr>
                </a:solidFill>
                <a:highlight>
                  <a:srgbClr val="000080"/>
                </a:highlight>
              </a:rPr>
              <a:t>Recommendations</a:t>
            </a:r>
            <a:endParaRPr lang="en-US" dirty="0">
              <a:solidFill>
                <a:schemeClr val="accent6">
                  <a:lumMod val="75000"/>
                </a:schemeClr>
              </a:solidFill>
              <a:highlight>
                <a:srgbClr val="000080"/>
              </a:highlight>
            </a:endParaRPr>
          </a:p>
        </p:txBody>
      </p:sp>
      <p:sp>
        <p:nvSpPr>
          <p:cNvPr id="3" name="Oval 2"/>
          <p:cNvSpPr/>
          <p:nvPr/>
        </p:nvSpPr>
        <p:spPr>
          <a:xfrm>
            <a:off x="1431455" y="3512500"/>
            <a:ext cx="1080000" cy="1080000"/>
          </a:xfrm>
          <a:prstGeom prst="ellipse">
            <a:avLst/>
          </a:prstGeom>
          <a:solidFill>
            <a:schemeClr val="accent1"/>
          </a:solidFill>
          <a:ln w="1270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a:p>
        </p:txBody>
      </p:sp>
      <p:sp>
        <p:nvSpPr>
          <p:cNvPr id="4" name="Oval 3"/>
          <p:cNvSpPr/>
          <p:nvPr/>
        </p:nvSpPr>
        <p:spPr>
          <a:xfrm>
            <a:off x="4178261" y="3512500"/>
            <a:ext cx="1080000" cy="1080000"/>
          </a:xfrm>
          <a:prstGeom prst="ellipse">
            <a:avLst/>
          </a:prstGeom>
          <a:solidFill>
            <a:schemeClr val="accent2"/>
          </a:solidFill>
          <a:ln w="1270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a:p>
        </p:txBody>
      </p:sp>
      <p:sp>
        <p:nvSpPr>
          <p:cNvPr id="5" name="Oval 4"/>
          <p:cNvSpPr/>
          <p:nvPr/>
        </p:nvSpPr>
        <p:spPr>
          <a:xfrm>
            <a:off x="6925067" y="3512500"/>
            <a:ext cx="1080000" cy="1080000"/>
          </a:xfrm>
          <a:prstGeom prst="ellipse">
            <a:avLst/>
          </a:prstGeom>
          <a:solidFill>
            <a:schemeClr val="accent3"/>
          </a:solidFill>
          <a:ln w="1270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a:p>
        </p:txBody>
      </p:sp>
      <p:sp>
        <p:nvSpPr>
          <p:cNvPr id="6" name="Oval 5"/>
          <p:cNvSpPr/>
          <p:nvPr/>
        </p:nvSpPr>
        <p:spPr>
          <a:xfrm>
            <a:off x="9671874" y="3512500"/>
            <a:ext cx="1080000" cy="1080000"/>
          </a:xfrm>
          <a:prstGeom prst="ellipse">
            <a:avLst/>
          </a:prstGeom>
          <a:solidFill>
            <a:schemeClr val="accent4"/>
          </a:solidFill>
          <a:ln w="127000">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a:p>
        </p:txBody>
      </p:sp>
      <p:grpSp>
        <p:nvGrpSpPr>
          <p:cNvPr id="7" name="Group 6"/>
          <p:cNvGrpSpPr/>
          <p:nvPr/>
        </p:nvGrpSpPr>
        <p:grpSpPr>
          <a:xfrm>
            <a:off x="1927322" y="2650325"/>
            <a:ext cx="8334279" cy="803877"/>
            <a:chOff x="403321" y="2996952"/>
            <a:chExt cx="8334279" cy="972782"/>
          </a:xfrm>
          <a:solidFill>
            <a:schemeClr val="bg1">
              <a:lumMod val="95000"/>
            </a:schemeClr>
          </a:solidFill>
        </p:grpSpPr>
        <p:cxnSp>
          <p:nvCxnSpPr>
            <p:cNvPr id="8" name="Straight Connector 7"/>
            <p:cNvCxnSpPr/>
            <p:nvPr/>
          </p:nvCxnSpPr>
          <p:spPr>
            <a:xfrm>
              <a:off x="403321" y="3639368"/>
              <a:ext cx="8334279" cy="5656"/>
            </a:xfrm>
            <a:prstGeom prst="line">
              <a:avLst/>
            </a:prstGeom>
            <a:grpFill/>
            <a:ln w="114300">
              <a:solidFill>
                <a:srgbClr val="ECECEC"/>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62955" y="3645025"/>
              <a:ext cx="0" cy="313183"/>
            </a:xfrm>
            <a:prstGeom prst="line">
              <a:avLst/>
            </a:prstGeom>
            <a:grpFill/>
            <a:ln w="120650">
              <a:solidFill>
                <a:srgbClr val="ECECEC"/>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8681045" y="3656551"/>
              <a:ext cx="0" cy="313183"/>
            </a:xfrm>
            <a:prstGeom prst="line">
              <a:avLst/>
            </a:prstGeom>
            <a:grpFill/>
            <a:ln w="120650">
              <a:solidFill>
                <a:srgbClr val="ECECEC"/>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941681" y="3645024"/>
              <a:ext cx="0" cy="313185"/>
            </a:xfrm>
            <a:prstGeom prst="line">
              <a:avLst/>
            </a:prstGeom>
            <a:grpFill/>
            <a:ln w="120650">
              <a:solidFill>
                <a:srgbClr val="ECECE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02318" y="3645024"/>
              <a:ext cx="0" cy="313185"/>
            </a:xfrm>
            <a:prstGeom prst="line">
              <a:avLst/>
            </a:prstGeom>
            <a:grpFill/>
            <a:ln w="120650">
              <a:solidFill>
                <a:srgbClr val="ECECEC"/>
              </a:solidFill>
            </a:ln>
          </p:spPr>
          <p:style>
            <a:lnRef idx="1">
              <a:schemeClr val="accent1"/>
            </a:lnRef>
            <a:fillRef idx="0">
              <a:schemeClr val="accent1"/>
            </a:fillRef>
            <a:effectRef idx="0">
              <a:schemeClr val="accent1"/>
            </a:effectRef>
            <a:fontRef idx="minor">
              <a:schemeClr val="tx1"/>
            </a:fontRef>
          </p:style>
        </p:cxnSp>
        <p:sp>
          <p:nvSpPr>
            <p:cNvPr id="13" name="Down Arrow 23"/>
            <p:cNvSpPr/>
            <p:nvPr/>
          </p:nvSpPr>
          <p:spPr>
            <a:xfrm rot="10800000">
              <a:off x="3799849" y="2996952"/>
              <a:ext cx="1535664" cy="646930"/>
            </a:xfrm>
            <a:prstGeom prst="downArrow">
              <a:avLst>
                <a:gd name="adj1" fmla="val 42557"/>
                <a:gd name="adj2" fmla="val 5874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a:p>
          </p:txBody>
        </p:sp>
      </p:grpSp>
      <p:grpSp>
        <p:nvGrpSpPr>
          <p:cNvPr id="15" name="Group 14"/>
          <p:cNvGrpSpPr/>
          <p:nvPr/>
        </p:nvGrpSpPr>
        <p:grpSpPr>
          <a:xfrm>
            <a:off x="2941983" y="1097978"/>
            <a:ext cx="6255025" cy="1722123"/>
            <a:chOff x="5220070" y="1847560"/>
            <a:chExt cx="4578495" cy="1499882"/>
          </a:xfrm>
        </p:grpSpPr>
        <p:sp>
          <p:nvSpPr>
            <p:cNvPr id="16" name="Rectangle 15"/>
            <p:cNvSpPr/>
            <p:nvPr/>
          </p:nvSpPr>
          <p:spPr>
            <a:xfrm>
              <a:off x="5220070" y="1847560"/>
              <a:ext cx="4578495" cy="149988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p>
          </p:txBody>
        </p:sp>
        <p:sp>
          <p:nvSpPr>
            <p:cNvPr id="18" name="Rectangle 17"/>
            <p:cNvSpPr/>
            <p:nvPr/>
          </p:nvSpPr>
          <p:spPr>
            <a:xfrm>
              <a:off x="9654550" y="1847560"/>
              <a:ext cx="144015" cy="14998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a:p>
          </p:txBody>
        </p:sp>
      </p:grpSp>
      <p:sp>
        <p:nvSpPr>
          <p:cNvPr id="24" name="TextBox 23"/>
          <p:cNvSpPr txBox="1"/>
          <p:nvPr/>
        </p:nvSpPr>
        <p:spPr>
          <a:xfrm>
            <a:off x="3379304" y="1309956"/>
            <a:ext cx="5210786" cy="1015663"/>
          </a:xfrm>
          <a:prstGeom prst="rect">
            <a:avLst/>
          </a:prstGeom>
          <a:noFill/>
        </p:spPr>
        <p:txBody>
          <a:bodyPr wrap="square" rtlCol="0">
            <a:spAutoFit/>
          </a:bodyPr>
          <a:lstStyle/>
          <a:p>
            <a:pPr algn="ctr" rtl="0"/>
            <a:r>
              <a:rPr lang="ar-SA" sz="2000" b="1" dirty="0">
                <a:solidFill>
                  <a:schemeClr val="bg1"/>
                </a:solidFill>
                <a:effectLst/>
                <a:ea typeface="Calibri" panose="020F0502020204030204" pitchFamily="34" charset="0"/>
                <a:cs typeface="Frutiger LT Arabic 45 Light"/>
              </a:rPr>
              <a:t>In view of the </a:t>
            </a:r>
            <a:r>
              <a:rPr lang="en-US" sz="2000" b="1" dirty="0">
                <a:solidFill>
                  <a:schemeClr val="bg1"/>
                </a:solidFill>
                <a:effectLst/>
                <a:ea typeface="Calibri" panose="020F0502020204030204" pitchFamily="34" charset="0"/>
                <a:cs typeface="Frutiger LT Arabic 45 Light"/>
              </a:rPr>
              <a:t>I</a:t>
            </a:r>
            <a:r>
              <a:rPr lang="ar-SA" sz="2000" b="1" dirty="0">
                <a:solidFill>
                  <a:schemeClr val="bg1"/>
                </a:solidFill>
                <a:effectLst/>
                <a:ea typeface="Calibri" panose="020F0502020204030204" pitchFamily="34" charset="0"/>
                <a:cs typeface="Frutiger LT Arabic 45 Light"/>
              </a:rPr>
              <a:t>ncrease in the </a:t>
            </a:r>
            <a:r>
              <a:rPr lang="en-US" sz="2000" b="1" dirty="0">
                <a:solidFill>
                  <a:schemeClr val="bg1"/>
                </a:solidFill>
                <a:effectLst/>
                <a:ea typeface="Calibri" panose="020F0502020204030204" pitchFamily="34" charset="0"/>
                <a:cs typeface="Frutiger LT Arabic 45 Light"/>
              </a:rPr>
              <a:t>N</a:t>
            </a:r>
            <a:r>
              <a:rPr lang="ar-SA" sz="2000" b="1" dirty="0">
                <a:solidFill>
                  <a:schemeClr val="bg1"/>
                </a:solidFill>
                <a:effectLst/>
                <a:ea typeface="Calibri" panose="020F0502020204030204" pitchFamily="34" charset="0"/>
                <a:cs typeface="Frutiger LT Arabic 45 Light"/>
              </a:rPr>
              <a:t>umber of </a:t>
            </a:r>
            <a:r>
              <a:rPr lang="en-US" sz="2000" b="1" dirty="0">
                <a:solidFill>
                  <a:schemeClr val="bg1"/>
                </a:solidFill>
                <a:effectLst/>
                <a:ea typeface="Calibri" panose="020F0502020204030204" pitchFamily="34" charset="0"/>
                <a:cs typeface="Frutiger LT Arabic 45 Light"/>
              </a:rPr>
              <a:t>D</a:t>
            </a:r>
            <a:r>
              <a:rPr lang="ar-SA" sz="2000" b="1" dirty="0">
                <a:solidFill>
                  <a:schemeClr val="bg1"/>
                </a:solidFill>
                <a:effectLst/>
                <a:ea typeface="Calibri" panose="020F0502020204030204" pitchFamily="34" charset="0"/>
                <a:cs typeface="Frutiger LT Arabic 45 Light"/>
              </a:rPr>
              <a:t>isabled, </a:t>
            </a:r>
            <a:r>
              <a:rPr lang="en-US" sz="2000" b="1" dirty="0">
                <a:solidFill>
                  <a:schemeClr val="bg1"/>
                </a:solidFill>
                <a:effectLst/>
                <a:ea typeface="Calibri" panose="020F0502020204030204" pitchFamily="34" charset="0"/>
                <a:cs typeface="Frutiger LT Arabic 45 Light"/>
              </a:rPr>
              <a:t>M</a:t>
            </a:r>
            <a:r>
              <a:rPr lang="ar-SA" sz="2000" b="1" dirty="0">
                <a:solidFill>
                  <a:schemeClr val="bg1"/>
                </a:solidFill>
                <a:effectLst/>
                <a:ea typeface="Calibri" panose="020F0502020204030204" pitchFamily="34" charset="0"/>
                <a:cs typeface="Frutiger LT Arabic 45 Light"/>
              </a:rPr>
              <a:t>alnourished and the </a:t>
            </a:r>
            <a:r>
              <a:rPr lang="en-US" sz="2000" b="1" dirty="0">
                <a:solidFill>
                  <a:schemeClr val="bg1"/>
                </a:solidFill>
                <a:effectLst/>
                <a:ea typeface="Calibri" panose="020F0502020204030204" pitchFamily="34" charset="0"/>
                <a:cs typeface="Frutiger LT Arabic 45 Light"/>
              </a:rPr>
              <a:t>P</a:t>
            </a:r>
            <a:r>
              <a:rPr lang="ar-SA" sz="2000" b="1" dirty="0">
                <a:solidFill>
                  <a:schemeClr val="bg1"/>
                </a:solidFill>
                <a:effectLst/>
                <a:ea typeface="Calibri" panose="020F0502020204030204" pitchFamily="34" charset="0"/>
                <a:cs typeface="Frutiger LT Arabic 45 Light"/>
              </a:rPr>
              <a:t>oorest, we </a:t>
            </a:r>
            <a:r>
              <a:rPr lang="en-US" sz="2000" b="1" dirty="0">
                <a:solidFill>
                  <a:schemeClr val="bg1"/>
                </a:solidFill>
                <a:effectLst/>
                <a:ea typeface="Calibri" panose="020F0502020204030204" pitchFamily="34" charset="0"/>
                <a:cs typeface="Frutiger LT Arabic 45 Light"/>
              </a:rPr>
              <a:t>R</a:t>
            </a:r>
            <a:r>
              <a:rPr lang="ar-SA" sz="2000" b="1" dirty="0">
                <a:solidFill>
                  <a:schemeClr val="bg1"/>
                </a:solidFill>
                <a:effectLst/>
                <a:ea typeface="Calibri" panose="020F0502020204030204" pitchFamily="34" charset="0"/>
                <a:cs typeface="Frutiger LT Arabic 45 Light"/>
              </a:rPr>
              <a:t>ecommend the following</a:t>
            </a:r>
            <a:endParaRPr lang="ko-KR" altLang="en-US" sz="1400" b="1" dirty="0">
              <a:solidFill>
                <a:schemeClr val="bg1"/>
              </a:solidFill>
            </a:endParaRPr>
          </a:p>
        </p:txBody>
      </p:sp>
      <p:sp>
        <p:nvSpPr>
          <p:cNvPr id="26" name="TextBox 25"/>
          <p:cNvSpPr txBox="1"/>
          <p:nvPr/>
        </p:nvSpPr>
        <p:spPr>
          <a:xfrm>
            <a:off x="855102" y="4726582"/>
            <a:ext cx="2250046" cy="1107996"/>
          </a:xfrm>
          <a:prstGeom prst="rect">
            <a:avLst/>
          </a:prstGeom>
          <a:noFill/>
        </p:spPr>
        <p:txBody>
          <a:bodyPr wrap="square" rtlCol="0" anchor="ctr">
            <a:spAutoFit/>
          </a:bodyPr>
          <a:lstStyle/>
          <a:p>
            <a:pPr algn="ctr" rtl="0"/>
            <a:r>
              <a:rPr lang="ar-SA" sz="1800" dirty="0">
                <a:effectLst/>
                <a:latin typeface="Calibri" panose="020F0502020204030204" pitchFamily="34" charset="0"/>
                <a:ea typeface="Calibri" panose="020F0502020204030204" pitchFamily="34" charset="0"/>
                <a:cs typeface="Frutiger LT Arabic 45 Light"/>
              </a:rPr>
              <a:t>Advance coordination with</a:t>
            </a:r>
            <a:r>
              <a:rPr lang="ar-SA" sz="1800" dirty="0" err="1">
                <a:effectLst/>
                <a:latin typeface="Calibri" panose="020F0502020204030204" pitchFamily="34" charset="0"/>
                <a:ea typeface="Calibri" panose="020F0502020204030204" pitchFamily="34" charset="0"/>
                <a:cs typeface="Frutiger LT Arabic 45 Light"/>
              </a:rPr>
              <a:t>cluster</a:t>
            </a:r>
            <a:r>
              <a:rPr lang="ar-SA" sz="1800" dirty="0">
                <a:effectLst/>
                <a:latin typeface="Calibri" panose="020F0502020204030204" pitchFamily="34" charset="0"/>
                <a:ea typeface="Calibri" panose="020F0502020204030204" pitchFamily="34" charset="0"/>
                <a:cs typeface="Frutiger LT Arabic 45 Light"/>
              </a:rPr>
              <a:t>Food to know areas of need.</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1200" b="1" dirty="0">
              <a:solidFill>
                <a:schemeClr val="tx1">
                  <a:lumMod val="75000"/>
                  <a:lumOff val="25000"/>
                </a:schemeClr>
              </a:solidFill>
            </a:endParaRPr>
          </a:p>
        </p:txBody>
      </p:sp>
      <p:sp>
        <p:nvSpPr>
          <p:cNvPr id="29" name="TextBox 28"/>
          <p:cNvSpPr txBox="1"/>
          <p:nvPr/>
        </p:nvSpPr>
        <p:spPr>
          <a:xfrm>
            <a:off x="3593238" y="4588083"/>
            <a:ext cx="2250046" cy="1384995"/>
          </a:xfrm>
          <a:prstGeom prst="rect">
            <a:avLst/>
          </a:prstGeom>
          <a:noFill/>
        </p:spPr>
        <p:txBody>
          <a:bodyPr wrap="square" rtlCol="0" anchor="ctr">
            <a:spAutoFit/>
          </a:bodyPr>
          <a:lstStyle/>
          <a:p>
            <a:pPr algn="ctr" rtl="0"/>
            <a:r>
              <a:rPr lang="ar-SA" sz="1800" dirty="0">
                <a:effectLst/>
                <a:latin typeface="Calibri" panose="020F0502020204030204" pitchFamily="34" charset="0"/>
                <a:ea typeface="Calibri" panose="020F0502020204030204" pitchFamily="34" charset="0"/>
                <a:cs typeface="Frutiger LT Arabic 45 Light"/>
              </a:rPr>
              <a:t>Conducting more than one survey of the malnourished and the poorest in more than one district.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1200" b="1" dirty="0">
              <a:solidFill>
                <a:schemeClr val="tx1">
                  <a:lumMod val="75000"/>
                  <a:lumOff val="25000"/>
                </a:schemeClr>
              </a:solidFill>
            </a:endParaRPr>
          </a:p>
        </p:txBody>
      </p:sp>
      <p:sp>
        <p:nvSpPr>
          <p:cNvPr id="32" name="TextBox 31"/>
          <p:cNvSpPr txBox="1"/>
          <p:nvPr/>
        </p:nvSpPr>
        <p:spPr>
          <a:xfrm>
            <a:off x="6340044" y="4243262"/>
            <a:ext cx="2250046" cy="1661993"/>
          </a:xfrm>
          <a:prstGeom prst="rect">
            <a:avLst/>
          </a:prstGeom>
          <a:noFill/>
        </p:spPr>
        <p:txBody>
          <a:bodyPr wrap="square" rtlCol="0" anchor="ctr">
            <a:spAutoFit/>
          </a:bodyPr>
          <a:lstStyle/>
          <a:p>
            <a:pPr algn="ctr" rtl="0"/>
            <a:br>
              <a:rPr lang="en-US" sz="1800" dirty="0">
                <a:effectLst/>
                <a:latin typeface="Calibri" panose="020F0502020204030204" pitchFamily="34" charset="0"/>
                <a:ea typeface="Calibri" panose="020F0502020204030204" pitchFamily="34" charset="0"/>
                <a:cs typeface="Frutiger LT Arabic 45 Light"/>
              </a:rPr>
            </a:br>
            <a:r>
              <a:rPr lang="ar-SA" sz="1800" dirty="0">
                <a:effectLst/>
                <a:latin typeface="Calibri" panose="020F0502020204030204" pitchFamily="34" charset="0"/>
                <a:ea typeface="Calibri" panose="020F0502020204030204" pitchFamily="34" charset="0"/>
                <a:cs typeface="Frutiger LT Arabic 45 Light"/>
              </a:rPr>
              <a:t>Targeting more than one directorate to provide available support.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1200" b="1" dirty="0">
              <a:solidFill>
                <a:schemeClr val="tx1">
                  <a:lumMod val="75000"/>
                  <a:lumOff val="25000"/>
                </a:schemeClr>
              </a:solidFill>
            </a:endParaRPr>
          </a:p>
        </p:txBody>
      </p:sp>
      <p:sp>
        <p:nvSpPr>
          <p:cNvPr id="35" name="TextBox 34"/>
          <p:cNvSpPr txBox="1"/>
          <p:nvPr/>
        </p:nvSpPr>
        <p:spPr>
          <a:xfrm>
            <a:off x="9086852" y="3959181"/>
            <a:ext cx="2250046" cy="2215991"/>
          </a:xfrm>
          <a:prstGeom prst="rect">
            <a:avLst/>
          </a:prstGeom>
          <a:noFill/>
        </p:spPr>
        <p:txBody>
          <a:bodyPr wrap="square" rtlCol="0" anchor="ctr">
            <a:spAutoFit/>
          </a:bodyPr>
          <a:lstStyle/>
          <a:p>
            <a:pPr algn="ctr" rtl="0"/>
            <a:endParaRPr lang="en-US" sz="1800" dirty="0">
              <a:effectLst/>
              <a:latin typeface="Calibri" panose="020F0502020204030204" pitchFamily="34" charset="0"/>
              <a:ea typeface="Calibri" panose="020F0502020204030204" pitchFamily="34" charset="0"/>
              <a:cs typeface="Frutiger LT Arabic 45 Light"/>
            </a:endParaRPr>
          </a:p>
          <a:p>
            <a:pPr algn="ctr" rtl="0"/>
            <a:endParaRPr lang="en-US" dirty="0">
              <a:latin typeface="Calibri" panose="020F0502020204030204" pitchFamily="34" charset="0"/>
              <a:ea typeface="Calibri" panose="020F0502020204030204" pitchFamily="34" charset="0"/>
              <a:cs typeface="Frutiger LT Arabic 45 Light"/>
            </a:endParaRPr>
          </a:p>
          <a:p>
            <a:pPr algn="ctr" rtl="0"/>
            <a:r>
              <a:rPr lang="ar-SA" sz="1800" dirty="0">
                <a:effectLst/>
                <a:latin typeface="Calibri" panose="020F0502020204030204" pitchFamily="34" charset="0"/>
                <a:ea typeface="Calibri" panose="020F0502020204030204" pitchFamily="34" charset="0"/>
                <a:cs typeface="Frutiger LT Arabic 45 Light"/>
              </a:rPr>
              <a:t>Increasing the percentage of support to contain the largest number of affected families.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1200" b="1" dirty="0">
              <a:solidFill>
                <a:schemeClr val="tx1">
                  <a:lumMod val="75000"/>
                  <a:lumOff val="25000"/>
                </a:schemeClr>
              </a:solidFill>
            </a:endParaRPr>
          </a:p>
        </p:txBody>
      </p:sp>
      <p:sp>
        <p:nvSpPr>
          <p:cNvPr id="38" name="Rectangle 16"/>
          <p:cNvSpPr/>
          <p:nvPr/>
        </p:nvSpPr>
        <p:spPr>
          <a:xfrm rot="2700000">
            <a:off x="7337934" y="3831110"/>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rtl="0"/>
            <a:endParaRPr lang="ko-KR" altLang="en-US" dirty="0"/>
          </a:p>
        </p:txBody>
      </p:sp>
      <p:sp>
        <p:nvSpPr>
          <p:cNvPr id="39" name="Rectangle 9"/>
          <p:cNvSpPr/>
          <p:nvPr/>
        </p:nvSpPr>
        <p:spPr>
          <a:xfrm>
            <a:off x="4561587" y="3904527"/>
            <a:ext cx="329463" cy="308407"/>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1" fmla="*/ 833935 w 3239999"/>
              <a:gd name="connsiteY0-2" fmla="*/ 22 h 3032924"/>
              <a:gd name="connsiteX1-3" fmla="*/ 1576606 w 3239999"/>
              <a:gd name="connsiteY1-4" fmla="*/ 402054 h 3032924"/>
              <a:gd name="connsiteX2-5" fmla="*/ 1576606 w 3239999"/>
              <a:gd name="connsiteY2-6" fmla="*/ 430441 h 3032924"/>
              <a:gd name="connsiteX3-7" fmla="*/ 1576606 w 3239999"/>
              <a:gd name="connsiteY3-8" fmla="*/ 526981 h 3032924"/>
              <a:gd name="connsiteX4-9" fmla="*/ 1576606 w 3239999"/>
              <a:gd name="connsiteY4-10" fmla="*/ 2765302 h 3032924"/>
              <a:gd name="connsiteX5-11" fmla="*/ 378630 w 3239999"/>
              <a:gd name="connsiteY5-12" fmla="*/ 2472117 h 3032924"/>
              <a:gd name="connsiteX6-13" fmla="*/ 384918 w 3239999"/>
              <a:gd name="connsiteY6-14" fmla="*/ 526981 h 3032924"/>
              <a:gd name="connsiteX7-15" fmla="*/ 239143 w 3239999"/>
              <a:gd name="connsiteY7-16" fmla="*/ 526981 h 3032924"/>
              <a:gd name="connsiteX8-17" fmla="*/ 239143 w 3239999"/>
              <a:gd name="connsiteY8-18" fmla="*/ 2776423 h 3032924"/>
              <a:gd name="connsiteX9-19" fmla="*/ 1576606 w 3239999"/>
              <a:gd name="connsiteY9-20" fmla="*/ 2776423 h 3032924"/>
              <a:gd name="connsiteX10-21" fmla="*/ 1576606 w 3239999"/>
              <a:gd name="connsiteY10-22" fmla="*/ 2778202 h 3032924"/>
              <a:gd name="connsiteX11-23" fmla="*/ 1663394 w 3239999"/>
              <a:gd name="connsiteY11-24" fmla="*/ 2778202 h 3032924"/>
              <a:gd name="connsiteX12-25" fmla="*/ 1663394 w 3239999"/>
              <a:gd name="connsiteY12-26" fmla="*/ 2776423 h 3032924"/>
              <a:gd name="connsiteX13-27" fmla="*/ 3000856 w 3239999"/>
              <a:gd name="connsiteY13-28" fmla="*/ 2776423 h 3032924"/>
              <a:gd name="connsiteX14-29" fmla="*/ 3000856 w 3239999"/>
              <a:gd name="connsiteY14-30" fmla="*/ 526981 h 3032924"/>
              <a:gd name="connsiteX15-31" fmla="*/ 2855082 w 3239999"/>
              <a:gd name="connsiteY15-32" fmla="*/ 526981 h 3032924"/>
              <a:gd name="connsiteX16-33" fmla="*/ 2861369 w 3239999"/>
              <a:gd name="connsiteY16-34" fmla="*/ 2472117 h 3032924"/>
              <a:gd name="connsiteX17-35" fmla="*/ 1663394 w 3239999"/>
              <a:gd name="connsiteY17-36" fmla="*/ 2765302 h 3032924"/>
              <a:gd name="connsiteX18-37" fmla="*/ 1663394 w 3239999"/>
              <a:gd name="connsiteY18-38" fmla="*/ 526981 h 3032924"/>
              <a:gd name="connsiteX19-39" fmla="*/ 1663394 w 3239999"/>
              <a:gd name="connsiteY19-40" fmla="*/ 430441 h 3032924"/>
              <a:gd name="connsiteX20-41" fmla="*/ 1663394 w 3239999"/>
              <a:gd name="connsiteY20-42" fmla="*/ 402054 h 3032924"/>
              <a:gd name="connsiteX21-43" fmla="*/ 2406065 w 3239999"/>
              <a:gd name="connsiteY21-44" fmla="*/ 22 h 3032924"/>
              <a:gd name="connsiteX22-45" fmla="*/ 2853673 w 3239999"/>
              <a:gd name="connsiteY22-46" fmla="*/ 91100 h 3032924"/>
              <a:gd name="connsiteX23-47" fmla="*/ 2854770 w 3239999"/>
              <a:gd name="connsiteY23-48" fmla="*/ 430441 h 3032924"/>
              <a:gd name="connsiteX24-49" fmla="*/ 3120669 w 3239999"/>
              <a:gd name="connsiteY24-50" fmla="*/ 428517 h 3032924"/>
              <a:gd name="connsiteX25-51" fmla="*/ 3120669 w 3239999"/>
              <a:gd name="connsiteY25-52" fmla="*/ 738345 h 3032924"/>
              <a:gd name="connsiteX26-53" fmla="*/ 3239999 w 3239999"/>
              <a:gd name="connsiteY26-54" fmla="*/ 738345 h 3032924"/>
              <a:gd name="connsiteX27-55" fmla="*/ 3239999 w 3239999"/>
              <a:gd name="connsiteY27-56" fmla="*/ 3032924 h 3032924"/>
              <a:gd name="connsiteX28-57" fmla="*/ 0 w 3239999"/>
              <a:gd name="connsiteY28-58" fmla="*/ 3032924 h 3032924"/>
              <a:gd name="connsiteX29-59" fmla="*/ 0 w 3239999"/>
              <a:gd name="connsiteY29-60" fmla="*/ 738345 h 3032924"/>
              <a:gd name="connsiteX30-61" fmla="*/ 102477 w 3239999"/>
              <a:gd name="connsiteY30-62" fmla="*/ 738345 h 3032924"/>
              <a:gd name="connsiteX31-63" fmla="*/ 102477 w 3239999"/>
              <a:gd name="connsiteY31-64" fmla="*/ 428517 h 3032924"/>
              <a:gd name="connsiteX32-65" fmla="*/ 385229 w 3239999"/>
              <a:gd name="connsiteY32-66" fmla="*/ 430441 h 3032924"/>
              <a:gd name="connsiteX33-67" fmla="*/ 386326 w 3239999"/>
              <a:gd name="connsiteY33-68" fmla="*/ 91100 h 3032924"/>
              <a:gd name="connsiteX34-69" fmla="*/ 833935 w 3239999"/>
              <a:gd name="connsiteY34-70" fmla="*/ 22 h 3032924"/>
              <a:gd name="connsiteX0-71" fmla="*/ 833935 w 3239999"/>
              <a:gd name="connsiteY0-72" fmla="*/ 22 h 3032924"/>
              <a:gd name="connsiteX1-73" fmla="*/ 1576606 w 3239999"/>
              <a:gd name="connsiteY1-74" fmla="*/ 402054 h 3032924"/>
              <a:gd name="connsiteX2-75" fmla="*/ 1576606 w 3239999"/>
              <a:gd name="connsiteY2-76" fmla="*/ 430441 h 3032924"/>
              <a:gd name="connsiteX3-77" fmla="*/ 1576606 w 3239999"/>
              <a:gd name="connsiteY3-78" fmla="*/ 526981 h 3032924"/>
              <a:gd name="connsiteX4-79" fmla="*/ 1576606 w 3239999"/>
              <a:gd name="connsiteY4-80" fmla="*/ 2765302 h 3032924"/>
              <a:gd name="connsiteX5-81" fmla="*/ 378630 w 3239999"/>
              <a:gd name="connsiteY5-82" fmla="*/ 2472117 h 3032924"/>
              <a:gd name="connsiteX6-83" fmla="*/ 384918 w 3239999"/>
              <a:gd name="connsiteY6-84" fmla="*/ 526981 h 3032924"/>
              <a:gd name="connsiteX7-85" fmla="*/ 239143 w 3239999"/>
              <a:gd name="connsiteY7-86" fmla="*/ 526981 h 3032924"/>
              <a:gd name="connsiteX8-87" fmla="*/ 239143 w 3239999"/>
              <a:gd name="connsiteY8-88" fmla="*/ 2776423 h 3032924"/>
              <a:gd name="connsiteX9-89" fmla="*/ 1576606 w 3239999"/>
              <a:gd name="connsiteY9-90" fmla="*/ 2776423 h 3032924"/>
              <a:gd name="connsiteX10-91" fmla="*/ 1576606 w 3239999"/>
              <a:gd name="connsiteY10-92" fmla="*/ 2778202 h 3032924"/>
              <a:gd name="connsiteX11-93" fmla="*/ 1663394 w 3239999"/>
              <a:gd name="connsiteY11-94" fmla="*/ 2778202 h 3032924"/>
              <a:gd name="connsiteX12-95" fmla="*/ 1663394 w 3239999"/>
              <a:gd name="connsiteY12-96" fmla="*/ 2776423 h 3032924"/>
              <a:gd name="connsiteX13-97" fmla="*/ 3000856 w 3239999"/>
              <a:gd name="connsiteY13-98" fmla="*/ 2776423 h 3032924"/>
              <a:gd name="connsiteX14-99" fmla="*/ 3000856 w 3239999"/>
              <a:gd name="connsiteY14-100" fmla="*/ 526981 h 3032924"/>
              <a:gd name="connsiteX15-101" fmla="*/ 2855082 w 3239999"/>
              <a:gd name="connsiteY15-102" fmla="*/ 526981 h 3032924"/>
              <a:gd name="connsiteX16-103" fmla="*/ 2861369 w 3239999"/>
              <a:gd name="connsiteY16-104" fmla="*/ 2472117 h 3032924"/>
              <a:gd name="connsiteX17-105" fmla="*/ 1663394 w 3239999"/>
              <a:gd name="connsiteY17-106" fmla="*/ 2765302 h 3032924"/>
              <a:gd name="connsiteX18-107" fmla="*/ 1663394 w 3239999"/>
              <a:gd name="connsiteY18-108" fmla="*/ 526981 h 3032924"/>
              <a:gd name="connsiteX19-109" fmla="*/ 1663394 w 3239999"/>
              <a:gd name="connsiteY19-110" fmla="*/ 430441 h 3032924"/>
              <a:gd name="connsiteX20-111" fmla="*/ 1663394 w 3239999"/>
              <a:gd name="connsiteY20-112" fmla="*/ 402054 h 3032924"/>
              <a:gd name="connsiteX21-113" fmla="*/ 2406065 w 3239999"/>
              <a:gd name="connsiteY21-114" fmla="*/ 22 h 3032924"/>
              <a:gd name="connsiteX22-115" fmla="*/ 2853673 w 3239999"/>
              <a:gd name="connsiteY22-116" fmla="*/ 91100 h 3032924"/>
              <a:gd name="connsiteX23-117" fmla="*/ 2854770 w 3239999"/>
              <a:gd name="connsiteY23-118" fmla="*/ 430441 h 3032924"/>
              <a:gd name="connsiteX24-119" fmla="*/ 3120669 w 3239999"/>
              <a:gd name="connsiteY24-120" fmla="*/ 428517 h 3032924"/>
              <a:gd name="connsiteX25-121" fmla="*/ 3120669 w 3239999"/>
              <a:gd name="connsiteY25-122" fmla="*/ 738345 h 3032924"/>
              <a:gd name="connsiteX26-123" fmla="*/ 3239999 w 3239999"/>
              <a:gd name="connsiteY26-124" fmla="*/ 738345 h 3032924"/>
              <a:gd name="connsiteX27-125" fmla="*/ 3239999 w 3239999"/>
              <a:gd name="connsiteY27-126" fmla="*/ 3032924 h 3032924"/>
              <a:gd name="connsiteX28-127" fmla="*/ 0 w 3239999"/>
              <a:gd name="connsiteY28-128" fmla="*/ 3032924 h 3032924"/>
              <a:gd name="connsiteX29-129" fmla="*/ 0 w 3239999"/>
              <a:gd name="connsiteY29-130" fmla="*/ 738345 h 3032924"/>
              <a:gd name="connsiteX30-131" fmla="*/ 102477 w 3239999"/>
              <a:gd name="connsiteY30-132" fmla="*/ 738345 h 3032924"/>
              <a:gd name="connsiteX31-133" fmla="*/ 102477 w 3239999"/>
              <a:gd name="connsiteY31-134" fmla="*/ 428517 h 3032924"/>
              <a:gd name="connsiteX32-135" fmla="*/ 385229 w 3239999"/>
              <a:gd name="connsiteY32-136" fmla="*/ 430441 h 3032924"/>
              <a:gd name="connsiteX33-137" fmla="*/ 386326 w 3239999"/>
              <a:gd name="connsiteY33-138" fmla="*/ 91100 h 3032924"/>
              <a:gd name="connsiteX34-139" fmla="*/ 833935 w 3239999"/>
              <a:gd name="connsiteY34-140" fmla="*/ 22 h 3032924"/>
              <a:gd name="connsiteX0-141" fmla="*/ 1576606 w 3239999"/>
              <a:gd name="connsiteY0-142" fmla="*/ 2778202 h 3032924"/>
              <a:gd name="connsiteX1-143" fmla="*/ 1663394 w 3239999"/>
              <a:gd name="connsiteY1-144" fmla="*/ 2778202 h 3032924"/>
              <a:gd name="connsiteX2-145" fmla="*/ 1663394 w 3239999"/>
              <a:gd name="connsiteY2-146" fmla="*/ 2776423 h 3032924"/>
              <a:gd name="connsiteX3-147" fmla="*/ 3000856 w 3239999"/>
              <a:gd name="connsiteY3-148" fmla="*/ 2776423 h 3032924"/>
              <a:gd name="connsiteX4-149" fmla="*/ 3000856 w 3239999"/>
              <a:gd name="connsiteY4-150" fmla="*/ 526981 h 3032924"/>
              <a:gd name="connsiteX5-151" fmla="*/ 2855082 w 3239999"/>
              <a:gd name="connsiteY5-152" fmla="*/ 526981 h 3032924"/>
              <a:gd name="connsiteX6-153" fmla="*/ 2861369 w 3239999"/>
              <a:gd name="connsiteY6-154" fmla="*/ 2472117 h 3032924"/>
              <a:gd name="connsiteX7-155" fmla="*/ 1663394 w 3239999"/>
              <a:gd name="connsiteY7-156" fmla="*/ 2765302 h 3032924"/>
              <a:gd name="connsiteX8-157" fmla="*/ 1663394 w 3239999"/>
              <a:gd name="connsiteY8-158" fmla="*/ 526981 h 3032924"/>
              <a:gd name="connsiteX9-159" fmla="*/ 1663394 w 3239999"/>
              <a:gd name="connsiteY9-160" fmla="*/ 430441 h 3032924"/>
              <a:gd name="connsiteX10-161" fmla="*/ 1663394 w 3239999"/>
              <a:gd name="connsiteY10-162" fmla="*/ 402054 h 3032924"/>
              <a:gd name="connsiteX11-163" fmla="*/ 2406065 w 3239999"/>
              <a:gd name="connsiteY11-164" fmla="*/ 22 h 3032924"/>
              <a:gd name="connsiteX12-165" fmla="*/ 2853673 w 3239999"/>
              <a:gd name="connsiteY12-166" fmla="*/ 91100 h 3032924"/>
              <a:gd name="connsiteX13-167" fmla="*/ 2854770 w 3239999"/>
              <a:gd name="connsiteY13-168" fmla="*/ 430441 h 3032924"/>
              <a:gd name="connsiteX14-169" fmla="*/ 3120669 w 3239999"/>
              <a:gd name="connsiteY14-170" fmla="*/ 428517 h 3032924"/>
              <a:gd name="connsiteX15-171" fmla="*/ 3120669 w 3239999"/>
              <a:gd name="connsiteY15-172" fmla="*/ 738345 h 3032924"/>
              <a:gd name="connsiteX16-173" fmla="*/ 3239999 w 3239999"/>
              <a:gd name="connsiteY16-174" fmla="*/ 738345 h 3032924"/>
              <a:gd name="connsiteX17-175" fmla="*/ 3239999 w 3239999"/>
              <a:gd name="connsiteY17-176" fmla="*/ 3032924 h 3032924"/>
              <a:gd name="connsiteX18-177" fmla="*/ 0 w 3239999"/>
              <a:gd name="connsiteY18-178" fmla="*/ 3032924 h 3032924"/>
              <a:gd name="connsiteX19-179" fmla="*/ 0 w 3239999"/>
              <a:gd name="connsiteY19-180" fmla="*/ 738345 h 3032924"/>
              <a:gd name="connsiteX20-181" fmla="*/ 102477 w 3239999"/>
              <a:gd name="connsiteY20-182" fmla="*/ 738345 h 3032924"/>
              <a:gd name="connsiteX21-183" fmla="*/ 102477 w 3239999"/>
              <a:gd name="connsiteY21-184" fmla="*/ 428517 h 3032924"/>
              <a:gd name="connsiteX22-185" fmla="*/ 385229 w 3239999"/>
              <a:gd name="connsiteY22-186" fmla="*/ 430441 h 3032924"/>
              <a:gd name="connsiteX23-187" fmla="*/ 386326 w 3239999"/>
              <a:gd name="connsiteY23-188" fmla="*/ 91100 h 3032924"/>
              <a:gd name="connsiteX24-189" fmla="*/ 833935 w 3239999"/>
              <a:gd name="connsiteY24-190" fmla="*/ 22 h 3032924"/>
              <a:gd name="connsiteX25-191" fmla="*/ 1576606 w 3239999"/>
              <a:gd name="connsiteY25-192" fmla="*/ 402054 h 3032924"/>
              <a:gd name="connsiteX26-193" fmla="*/ 1576606 w 3239999"/>
              <a:gd name="connsiteY26-194" fmla="*/ 430441 h 3032924"/>
              <a:gd name="connsiteX27-195" fmla="*/ 1576606 w 3239999"/>
              <a:gd name="connsiteY27-196" fmla="*/ 526981 h 3032924"/>
              <a:gd name="connsiteX28-197" fmla="*/ 1576606 w 3239999"/>
              <a:gd name="connsiteY28-198" fmla="*/ 2765302 h 3032924"/>
              <a:gd name="connsiteX29-199" fmla="*/ 378630 w 3239999"/>
              <a:gd name="connsiteY29-200" fmla="*/ 2472117 h 3032924"/>
              <a:gd name="connsiteX30-201" fmla="*/ 384918 w 3239999"/>
              <a:gd name="connsiteY30-202" fmla="*/ 526981 h 3032924"/>
              <a:gd name="connsiteX31-203" fmla="*/ 239143 w 3239999"/>
              <a:gd name="connsiteY31-204" fmla="*/ 526981 h 3032924"/>
              <a:gd name="connsiteX32-205" fmla="*/ 239143 w 3239999"/>
              <a:gd name="connsiteY32-206" fmla="*/ 2776423 h 3032924"/>
              <a:gd name="connsiteX33-207" fmla="*/ 1576606 w 3239999"/>
              <a:gd name="connsiteY33-208" fmla="*/ 2776423 h 3032924"/>
              <a:gd name="connsiteX34-209" fmla="*/ 1668046 w 3239999"/>
              <a:gd name="connsiteY34-210" fmla="*/ 2869642 h 3032924"/>
              <a:gd name="connsiteX0-211" fmla="*/ 1576606 w 3239999"/>
              <a:gd name="connsiteY0-212" fmla="*/ 2778202 h 3032924"/>
              <a:gd name="connsiteX1-213" fmla="*/ 1663394 w 3239999"/>
              <a:gd name="connsiteY1-214" fmla="*/ 2778202 h 3032924"/>
              <a:gd name="connsiteX2-215" fmla="*/ 1663394 w 3239999"/>
              <a:gd name="connsiteY2-216" fmla="*/ 2776423 h 3032924"/>
              <a:gd name="connsiteX3-217" fmla="*/ 3000856 w 3239999"/>
              <a:gd name="connsiteY3-218" fmla="*/ 2776423 h 3032924"/>
              <a:gd name="connsiteX4-219" fmla="*/ 3000856 w 3239999"/>
              <a:gd name="connsiteY4-220" fmla="*/ 526981 h 3032924"/>
              <a:gd name="connsiteX5-221" fmla="*/ 2855082 w 3239999"/>
              <a:gd name="connsiteY5-222" fmla="*/ 526981 h 3032924"/>
              <a:gd name="connsiteX6-223" fmla="*/ 2861369 w 3239999"/>
              <a:gd name="connsiteY6-224" fmla="*/ 2472117 h 3032924"/>
              <a:gd name="connsiteX7-225" fmla="*/ 1663394 w 3239999"/>
              <a:gd name="connsiteY7-226" fmla="*/ 2765302 h 3032924"/>
              <a:gd name="connsiteX8-227" fmla="*/ 1663394 w 3239999"/>
              <a:gd name="connsiteY8-228" fmla="*/ 526981 h 3032924"/>
              <a:gd name="connsiteX9-229" fmla="*/ 1663394 w 3239999"/>
              <a:gd name="connsiteY9-230" fmla="*/ 430441 h 3032924"/>
              <a:gd name="connsiteX10-231" fmla="*/ 1663394 w 3239999"/>
              <a:gd name="connsiteY10-232" fmla="*/ 402054 h 3032924"/>
              <a:gd name="connsiteX11-233" fmla="*/ 2406065 w 3239999"/>
              <a:gd name="connsiteY11-234" fmla="*/ 22 h 3032924"/>
              <a:gd name="connsiteX12-235" fmla="*/ 2853673 w 3239999"/>
              <a:gd name="connsiteY12-236" fmla="*/ 91100 h 3032924"/>
              <a:gd name="connsiteX13-237" fmla="*/ 2854770 w 3239999"/>
              <a:gd name="connsiteY13-238" fmla="*/ 430441 h 3032924"/>
              <a:gd name="connsiteX14-239" fmla="*/ 3120669 w 3239999"/>
              <a:gd name="connsiteY14-240" fmla="*/ 428517 h 3032924"/>
              <a:gd name="connsiteX15-241" fmla="*/ 3120669 w 3239999"/>
              <a:gd name="connsiteY15-242" fmla="*/ 738345 h 3032924"/>
              <a:gd name="connsiteX16-243" fmla="*/ 3239999 w 3239999"/>
              <a:gd name="connsiteY16-244" fmla="*/ 738345 h 3032924"/>
              <a:gd name="connsiteX17-245" fmla="*/ 3239999 w 3239999"/>
              <a:gd name="connsiteY17-246" fmla="*/ 3032924 h 3032924"/>
              <a:gd name="connsiteX18-247" fmla="*/ 0 w 3239999"/>
              <a:gd name="connsiteY18-248" fmla="*/ 3032924 h 3032924"/>
              <a:gd name="connsiteX19-249" fmla="*/ 0 w 3239999"/>
              <a:gd name="connsiteY19-250" fmla="*/ 738345 h 3032924"/>
              <a:gd name="connsiteX20-251" fmla="*/ 102477 w 3239999"/>
              <a:gd name="connsiteY20-252" fmla="*/ 738345 h 3032924"/>
              <a:gd name="connsiteX21-253" fmla="*/ 102477 w 3239999"/>
              <a:gd name="connsiteY21-254" fmla="*/ 428517 h 3032924"/>
              <a:gd name="connsiteX22-255" fmla="*/ 385229 w 3239999"/>
              <a:gd name="connsiteY22-256" fmla="*/ 430441 h 3032924"/>
              <a:gd name="connsiteX23-257" fmla="*/ 386326 w 3239999"/>
              <a:gd name="connsiteY23-258" fmla="*/ 91100 h 3032924"/>
              <a:gd name="connsiteX24-259" fmla="*/ 833935 w 3239999"/>
              <a:gd name="connsiteY24-260" fmla="*/ 22 h 3032924"/>
              <a:gd name="connsiteX25-261" fmla="*/ 1576606 w 3239999"/>
              <a:gd name="connsiteY25-262" fmla="*/ 402054 h 3032924"/>
              <a:gd name="connsiteX26-263" fmla="*/ 1576606 w 3239999"/>
              <a:gd name="connsiteY26-264" fmla="*/ 430441 h 3032924"/>
              <a:gd name="connsiteX27-265" fmla="*/ 1576606 w 3239999"/>
              <a:gd name="connsiteY27-266" fmla="*/ 526981 h 3032924"/>
              <a:gd name="connsiteX28-267" fmla="*/ 1576606 w 3239999"/>
              <a:gd name="connsiteY28-268" fmla="*/ 2765302 h 3032924"/>
              <a:gd name="connsiteX29-269" fmla="*/ 378630 w 3239999"/>
              <a:gd name="connsiteY29-270" fmla="*/ 2472117 h 3032924"/>
              <a:gd name="connsiteX30-271" fmla="*/ 384918 w 3239999"/>
              <a:gd name="connsiteY30-272" fmla="*/ 526981 h 3032924"/>
              <a:gd name="connsiteX31-273" fmla="*/ 239143 w 3239999"/>
              <a:gd name="connsiteY31-274" fmla="*/ 526981 h 3032924"/>
              <a:gd name="connsiteX32-275" fmla="*/ 239143 w 3239999"/>
              <a:gd name="connsiteY32-276" fmla="*/ 2776423 h 3032924"/>
              <a:gd name="connsiteX33-277" fmla="*/ 1576606 w 3239999"/>
              <a:gd name="connsiteY33-278" fmla="*/ 2776423 h 3032924"/>
              <a:gd name="connsiteX34-279" fmla="*/ 1668046 w 3239999"/>
              <a:gd name="connsiteY34-280" fmla="*/ 2869642 h 3032924"/>
              <a:gd name="connsiteX0-281" fmla="*/ 1576606 w 3239999"/>
              <a:gd name="connsiteY0-282" fmla="*/ 2778202 h 3032924"/>
              <a:gd name="connsiteX1-283" fmla="*/ 1663394 w 3239999"/>
              <a:gd name="connsiteY1-284" fmla="*/ 2778202 h 3032924"/>
              <a:gd name="connsiteX2-285" fmla="*/ 1663394 w 3239999"/>
              <a:gd name="connsiteY2-286" fmla="*/ 2776423 h 3032924"/>
              <a:gd name="connsiteX3-287" fmla="*/ 3000856 w 3239999"/>
              <a:gd name="connsiteY3-288" fmla="*/ 2776423 h 3032924"/>
              <a:gd name="connsiteX4-289" fmla="*/ 3000856 w 3239999"/>
              <a:gd name="connsiteY4-290" fmla="*/ 526981 h 3032924"/>
              <a:gd name="connsiteX5-291" fmla="*/ 2855082 w 3239999"/>
              <a:gd name="connsiteY5-292" fmla="*/ 526981 h 3032924"/>
              <a:gd name="connsiteX6-293" fmla="*/ 2861369 w 3239999"/>
              <a:gd name="connsiteY6-294" fmla="*/ 2472117 h 3032924"/>
              <a:gd name="connsiteX7-295" fmla="*/ 1663394 w 3239999"/>
              <a:gd name="connsiteY7-296" fmla="*/ 2765302 h 3032924"/>
              <a:gd name="connsiteX8-297" fmla="*/ 1663394 w 3239999"/>
              <a:gd name="connsiteY8-298" fmla="*/ 526981 h 3032924"/>
              <a:gd name="connsiteX9-299" fmla="*/ 1663394 w 3239999"/>
              <a:gd name="connsiteY9-300" fmla="*/ 430441 h 3032924"/>
              <a:gd name="connsiteX10-301" fmla="*/ 1663394 w 3239999"/>
              <a:gd name="connsiteY10-302" fmla="*/ 402054 h 3032924"/>
              <a:gd name="connsiteX11-303" fmla="*/ 2406065 w 3239999"/>
              <a:gd name="connsiteY11-304" fmla="*/ 22 h 3032924"/>
              <a:gd name="connsiteX12-305" fmla="*/ 2853673 w 3239999"/>
              <a:gd name="connsiteY12-306" fmla="*/ 91100 h 3032924"/>
              <a:gd name="connsiteX13-307" fmla="*/ 2854770 w 3239999"/>
              <a:gd name="connsiteY13-308" fmla="*/ 430441 h 3032924"/>
              <a:gd name="connsiteX14-309" fmla="*/ 3120669 w 3239999"/>
              <a:gd name="connsiteY14-310" fmla="*/ 428517 h 3032924"/>
              <a:gd name="connsiteX15-311" fmla="*/ 3120669 w 3239999"/>
              <a:gd name="connsiteY15-312" fmla="*/ 738345 h 3032924"/>
              <a:gd name="connsiteX16-313" fmla="*/ 3239999 w 3239999"/>
              <a:gd name="connsiteY16-314" fmla="*/ 738345 h 3032924"/>
              <a:gd name="connsiteX17-315" fmla="*/ 3239999 w 3239999"/>
              <a:gd name="connsiteY17-316" fmla="*/ 3032924 h 3032924"/>
              <a:gd name="connsiteX18-317" fmla="*/ 0 w 3239999"/>
              <a:gd name="connsiteY18-318" fmla="*/ 3032924 h 3032924"/>
              <a:gd name="connsiteX19-319" fmla="*/ 0 w 3239999"/>
              <a:gd name="connsiteY19-320" fmla="*/ 738345 h 3032924"/>
              <a:gd name="connsiteX20-321" fmla="*/ 102477 w 3239999"/>
              <a:gd name="connsiteY20-322" fmla="*/ 738345 h 3032924"/>
              <a:gd name="connsiteX21-323" fmla="*/ 102477 w 3239999"/>
              <a:gd name="connsiteY21-324" fmla="*/ 428517 h 3032924"/>
              <a:gd name="connsiteX22-325" fmla="*/ 385229 w 3239999"/>
              <a:gd name="connsiteY22-326" fmla="*/ 430441 h 3032924"/>
              <a:gd name="connsiteX23-327" fmla="*/ 386326 w 3239999"/>
              <a:gd name="connsiteY23-328" fmla="*/ 91100 h 3032924"/>
              <a:gd name="connsiteX24-329" fmla="*/ 833935 w 3239999"/>
              <a:gd name="connsiteY24-330" fmla="*/ 22 h 3032924"/>
              <a:gd name="connsiteX25-331" fmla="*/ 1576606 w 3239999"/>
              <a:gd name="connsiteY25-332" fmla="*/ 402054 h 3032924"/>
              <a:gd name="connsiteX26-333" fmla="*/ 1576606 w 3239999"/>
              <a:gd name="connsiteY26-334" fmla="*/ 430441 h 3032924"/>
              <a:gd name="connsiteX27-335" fmla="*/ 1576606 w 3239999"/>
              <a:gd name="connsiteY27-336" fmla="*/ 526981 h 3032924"/>
              <a:gd name="connsiteX28-337" fmla="*/ 1576606 w 3239999"/>
              <a:gd name="connsiteY28-338" fmla="*/ 2765302 h 3032924"/>
              <a:gd name="connsiteX29-339" fmla="*/ 378630 w 3239999"/>
              <a:gd name="connsiteY29-340" fmla="*/ 2472117 h 3032924"/>
              <a:gd name="connsiteX30-341" fmla="*/ 384918 w 3239999"/>
              <a:gd name="connsiteY30-342" fmla="*/ 526981 h 3032924"/>
              <a:gd name="connsiteX31-343" fmla="*/ 239143 w 3239999"/>
              <a:gd name="connsiteY31-344" fmla="*/ 526981 h 3032924"/>
              <a:gd name="connsiteX32-345" fmla="*/ 239143 w 3239999"/>
              <a:gd name="connsiteY32-346" fmla="*/ 2776423 h 3032924"/>
              <a:gd name="connsiteX33-347" fmla="*/ 1576606 w 3239999"/>
              <a:gd name="connsiteY33-348" fmla="*/ 2776423 h 3032924"/>
              <a:gd name="connsiteX34-349" fmla="*/ 1668046 w 3239999"/>
              <a:gd name="connsiteY34-350" fmla="*/ 2869642 h 3032924"/>
              <a:gd name="connsiteX0-351" fmla="*/ 1576606 w 3239999"/>
              <a:gd name="connsiteY0-352" fmla="*/ 2778202 h 3032924"/>
              <a:gd name="connsiteX1-353" fmla="*/ 1663394 w 3239999"/>
              <a:gd name="connsiteY1-354" fmla="*/ 2778202 h 3032924"/>
              <a:gd name="connsiteX2-355" fmla="*/ 1663394 w 3239999"/>
              <a:gd name="connsiteY2-356" fmla="*/ 2776423 h 3032924"/>
              <a:gd name="connsiteX3-357" fmla="*/ 3000856 w 3239999"/>
              <a:gd name="connsiteY3-358" fmla="*/ 2776423 h 3032924"/>
              <a:gd name="connsiteX4-359" fmla="*/ 3000856 w 3239999"/>
              <a:gd name="connsiteY4-360" fmla="*/ 526981 h 3032924"/>
              <a:gd name="connsiteX5-361" fmla="*/ 2855082 w 3239999"/>
              <a:gd name="connsiteY5-362" fmla="*/ 526981 h 3032924"/>
              <a:gd name="connsiteX6-363" fmla="*/ 2861369 w 3239999"/>
              <a:gd name="connsiteY6-364" fmla="*/ 2472117 h 3032924"/>
              <a:gd name="connsiteX7-365" fmla="*/ 1663394 w 3239999"/>
              <a:gd name="connsiteY7-366" fmla="*/ 2765302 h 3032924"/>
              <a:gd name="connsiteX8-367" fmla="*/ 1663394 w 3239999"/>
              <a:gd name="connsiteY8-368" fmla="*/ 526981 h 3032924"/>
              <a:gd name="connsiteX9-369" fmla="*/ 1663394 w 3239999"/>
              <a:gd name="connsiteY9-370" fmla="*/ 430441 h 3032924"/>
              <a:gd name="connsiteX10-371" fmla="*/ 1663394 w 3239999"/>
              <a:gd name="connsiteY10-372" fmla="*/ 402054 h 3032924"/>
              <a:gd name="connsiteX11-373" fmla="*/ 2406065 w 3239999"/>
              <a:gd name="connsiteY11-374" fmla="*/ 22 h 3032924"/>
              <a:gd name="connsiteX12-375" fmla="*/ 2853673 w 3239999"/>
              <a:gd name="connsiteY12-376" fmla="*/ 91100 h 3032924"/>
              <a:gd name="connsiteX13-377" fmla="*/ 2854770 w 3239999"/>
              <a:gd name="connsiteY13-378" fmla="*/ 430441 h 3032924"/>
              <a:gd name="connsiteX14-379" fmla="*/ 3120669 w 3239999"/>
              <a:gd name="connsiteY14-380" fmla="*/ 428517 h 3032924"/>
              <a:gd name="connsiteX15-381" fmla="*/ 3120669 w 3239999"/>
              <a:gd name="connsiteY15-382" fmla="*/ 738345 h 3032924"/>
              <a:gd name="connsiteX16-383" fmla="*/ 3239999 w 3239999"/>
              <a:gd name="connsiteY16-384" fmla="*/ 738345 h 3032924"/>
              <a:gd name="connsiteX17-385" fmla="*/ 3239999 w 3239999"/>
              <a:gd name="connsiteY17-386" fmla="*/ 3032924 h 3032924"/>
              <a:gd name="connsiteX18-387" fmla="*/ 0 w 3239999"/>
              <a:gd name="connsiteY18-388" fmla="*/ 3032924 h 3032924"/>
              <a:gd name="connsiteX19-389" fmla="*/ 0 w 3239999"/>
              <a:gd name="connsiteY19-390" fmla="*/ 738345 h 3032924"/>
              <a:gd name="connsiteX20-391" fmla="*/ 102477 w 3239999"/>
              <a:gd name="connsiteY20-392" fmla="*/ 738345 h 3032924"/>
              <a:gd name="connsiteX21-393" fmla="*/ 102477 w 3239999"/>
              <a:gd name="connsiteY21-394" fmla="*/ 428517 h 3032924"/>
              <a:gd name="connsiteX22-395" fmla="*/ 385229 w 3239999"/>
              <a:gd name="connsiteY22-396" fmla="*/ 430441 h 3032924"/>
              <a:gd name="connsiteX23-397" fmla="*/ 386326 w 3239999"/>
              <a:gd name="connsiteY23-398" fmla="*/ 91100 h 3032924"/>
              <a:gd name="connsiteX24-399" fmla="*/ 833935 w 3239999"/>
              <a:gd name="connsiteY24-400" fmla="*/ 22 h 3032924"/>
              <a:gd name="connsiteX25-401" fmla="*/ 1576606 w 3239999"/>
              <a:gd name="connsiteY25-402" fmla="*/ 402054 h 3032924"/>
              <a:gd name="connsiteX26-403" fmla="*/ 1576606 w 3239999"/>
              <a:gd name="connsiteY26-404" fmla="*/ 430441 h 3032924"/>
              <a:gd name="connsiteX27-405" fmla="*/ 1576606 w 3239999"/>
              <a:gd name="connsiteY27-406" fmla="*/ 526981 h 3032924"/>
              <a:gd name="connsiteX28-407" fmla="*/ 1576606 w 3239999"/>
              <a:gd name="connsiteY28-408" fmla="*/ 2765302 h 3032924"/>
              <a:gd name="connsiteX29-409" fmla="*/ 378630 w 3239999"/>
              <a:gd name="connsiteY29-410" fmla="*/ 2472117 h 3032924"/>
              <a:gd name="connsiteX30-411" fmla="*/ 384918 w 3239999"/>
              <a:gd name="connsiteY30-412" fmla="*/ 526981 h 3032924"/>
              <a:gd name="connsiteX31-413" fmla="*/ 239143 w 3239999"/>
              <a:gd name="connsiteY31-414" fmla="*/ 526981 h 3032924"/>
              <a:gd name="connsiteX32-415" fmla="*/ 239143 w 3239999"/>
              <a:gd name="connsiteY32-416" fmla="*/ 2776423 h 3032924"/>
              <a:gd name="connsiteX33-417" fmla="*/ 1576606 w 3239999"/>
              <a:gd name="connsiteY33-418" fmla="*/ 2776423 h 3032924"/>
              <a:gd name="connsiteX34-419" fmla="*/ 1668046 w 3239999"/>
              <a:gd name="connsiteY34-420" fmla="*/ 2869642 h 3032924"/>
              <a:gd name="connsiteX0-421" fmla="*/ 1576606 w 3239999"/>
              <a:gd name="connsiteY0-422" fmla="*/ 2778202 h 3032924"/>
              <a:gd name="connsiteX1-423" fmla="*/ 1663394 w 3239999"/>
              <a:gd name="connsiteY1-424" fmla="*/ 2778202 h 3032924"/>
              <a:gd name="connsiteX2-425" fmla="*/ 1663394 w 3239999"/>
              <a:gd name="connsiteY2-426" fmla="*/ 2776423 h 3032924"/>
              <a:gd name="connsiteX3-427" fmla="*/ 3000856 w 3239999"/>
              <a:gd name="connsiteY3-428" fmla="*/ 2776423 h 3032924"/>
              <a:gd name="connsiteX4-429" fmla="*/ 3000856 w 3239999"/>
              <a:gd name="connsiteY4-430" fmla="*/ 526981 h 3032924"/>
              <a:gd name="connsiteX5-431" fmla="*/ 2855082 w 3239999"/>
              <a:gd name="connsiteY5-432" fmla="*/ 526981 h 3032924"/>
              <a:gd name="connsiteX6-433" fmla="*/ 2861369 w 3239999"/>
              <a:gd name="connsiteY6-434" fmla="*/ 2472117 h 3032924"/>
              <a:gd name="connsiteX7-435" fmla="*/ 1663394 w 3239999"/>
              <a:gd name="connsiteY7-436" fmla="*/ 2765302 h 3032924"/>
              <a:gd name="connsiteX8-437" fmla="*/ 1663394 w 3239999"/>
              <a:gd name="connsiteY8-438" fmla="*/ 526981 h 3032924"/>
              <a:gd name="connsiteX9-439" fmla="*/ 1663394 w 3239999"/>
              <a:gd name="connsiteY9-440" fmla="*/ 430441 h 3032924"/>
              <a:gd name="connsiteX10-441" fmla="*/ 1663394 w 3239999"/>
              <a:gd name="connsiteY10-442" fmla="*/ 402054 h 3032924"/>
              <a:gd name="connsiteX11-443" fmla="*/ 2406065 w 3239999"/>
              <a:gd name="connsiteY11-444" fmla="*/ 22 h 3032924"/>
              <a:gd name="connsiteX12-445" fmla="*/ 2853673 w 3239999"/>
              <a:gd name="connsiteY12-446" fmla="*/ 91100 h 3032924"/>
              <a:gd name="connsiteX13-447" fmla="*/ 2854770 w 3239999"/>
              <a:gd name="connsiteY13-448" fmla="*/ 430441 h 3032924"/>
              <a:gd name="connsiteX14-449" fmla="*/ 3120669 w 3239999"/>
              <a:gd name="connsiteY14-450" fmla="*/ 428517 h 3032924"/>
              <a:gd name="connsiteX15-451" fmla="*/ 3120669 w 3239999"/>
              <a:gd name="connsiteY15-452" fmla="*/ 738345 h 3032924"/>
              <a:gd name="connsiteX16-453" fmla="*/ 3239999 w 3239999"/>
              <a:gd name="connsiteY16-454" fmla="*/ 738345 h 3032924"/>
              <a:gd name="connsiteX17-455" fmla="*/ 3239999 w 3239999"/>
              <a:gd name="connsiteY17-456" fmla="*/ 3032924 h 3032924"/>
              <a:gd name="connsiteX18-457" fmla="*/ 0 w 3239999"/>
              <a:gd name="connsiteY18-458" fmla="*/ 3032924 h 3032924"/>
              <a:gd name="connsiteX19-459" fmla="*/ 0 w 3239999"/>
              <a:gd name="connsiteY19-460" fmla="*/ 738345 h 3032924"/>
              <a:gd name="connsiteX20-461" fmla="*/ 102477 w 3239999"/>
              <a:gd name="connsiteY20-462" fmla="*/ 738345 h 3032924"/>
              <a:gd name="connsiteX21-463" fmla="*/ 102477 w 3239999"/>
              <a:gd name="connsiteY21-464" fmla="*/ 428517 h 3032924"/>
              <a:gd name="connsiteX22-465" fmla="*/ 385229 w 3239999"/>
              <a:gd name="connsiteY22-466" fmla="*/ 430441 h 3032924"/>
              <a:gd name="connsiteX23-467" fmla="*/ 386326 w 3239999"/>
              <a:gd name="connsiteY23-468" fmla="*/ 91100 h 3032924"/>
              <a:gd name="connsiteX24-469" fmla="*/ 833935 w 3239999"/>
              <a:gd name="connsiteY24-470" fmla="*/ 22 h 3032924"/>
              <a:gd name="connsiteX25-471" fmla="*/ 1576606 w 3239999"/>
              <a:gd name="connsiteY25-472" fmla="*/ 402054 h 3032924"/>
              <a:gd name="connsiteX26-473" fmla="*/ 1576606 w 3239999"/>
              <a:gd name="connsiteY26-474" fmla="*/ 430441 h 3032924"/>
              <a:gd name="connsiteX27-475" fmla="*/ 1576606 w 3239999"/>
              <a:gd name="connsiteY27-476" fmla="*/ 526981 h 3032924"/>
              <a:gd name="connsiteX28-477" fmla="*/ 1576606 w 3239999"/>
              <a:gd name="connsiteY28-478" fmla="*/ 2765302 h 3032924"/>
              <a:gd name="connsiteX29-479" fmla="*/ 378630 w 3239999"/>
              <a:gd name="connsiteY29-480" fmla="*/ 2472117 h 3032924"/>
              <a:gd name="connsiteX30-481" fmla="*/ 384918 w 3239999"/>
              <a:gd name="connsiteY30-482" fmla="*/ 526981 h 3032924"/>
              <a:gd name="connsiteX31-483" fmla="*/ 239143 w 3239999"/>
              <a:gd name="connsiteY31-484" fmla="*/ 526981 h 3032924"/>
              <a:gd name="connsiteX32-485" fmla="*/ 239143 w 3239999"/>
              <a:gd name="connsiteY32-486" fmla="*/ 2776423 h 3032924"/>
              <a:gd name="connsiteX33-487" fmla="*/ 1576606 w 3239999"/>
              <a:gd name="connsiteY33-488" fmla="*/ 2776423 h 3032924"/>
              <a:gd name="connsiteX34-489" fmla="*/ 1668046 w 3239999"/>
              <a:gd name="connsiteY34-490" fmla="*/ 2869642 h 3032924"/>
              <a:gd name="connsiteX0-491" fmla="*/ 1576606 w 3239999"/>
              <a:gd name="connsiteY0-492" fmla="*/ 2778202 h 3032924"/>
              <a:gd name="connsiteX1-493" fmla="*/ 1663394 w 3239999"/>
              <a:gd name="connsiteY1-494" fmla="*/ 2778202 h 3032924"/>
              <a:gd name="connsiteX2-495" fmla="*/ 1663394 w 3239999"/>
              <a:gd name="connsiteY2-496" fmla="*/ 2776423 h 3032924"/>
              <a:gd name="connsiteX3-497" fmla="*/ 3000856 w 3239999"/>
              <a:gd name="connsiteY3-498" fmla="*/ 2776423 h 3032924"/>
              <a:gd name="connsiteX4-499" fmla="*/ 3000856 w 3239999"/>
              <a:gd name="connsiteY4-500" fmla="*/ 526981 h 3032924"/>
              <a:gd name="connsiteX5-501" fmla="*/ 2855082 w 3239999"/>
              <a:gd name="connsiteY5-502" fmla="*/ 526981 h 3032924"/>
              <a:gd name="connsiteX6-503" fmla="*/ 2861369 w 3239999"/>
              <a:gd name="connsiteY6-504" fmla="*/ 2472117 h 3032924"/>
              <a:gd name="connsiteX7-505" fmla="*/ 1663394 w 3239999"/>
              <a:gd name="connsiteY7-506" fmla="*/ 2765302 h 3032924"/>
              <a:gd name="connsiteX8-507" fmla="*/ 1663394 w 3239999"/>
              <a:gd name="connsiteY8-508" fmla="*/ 526981 h 3032924"/>
              <a:gd name="connsiteX9-509" fmla="*/ 1663394 w 3239999"/>
              <a:gd name="connsiteY9-510" fmla="*/ 430441 h 3032924"/>
              <a:gd name="connsiteX10-511" fmla="*/ 1663394 w 3239999"/>
              <a:gd name="connsiteY10-512" fmla="*/ 402054 h 3032924"/>
              <a:gd name="connsiteX11-513" fmla="*/ 2406065 w 3239999"/>
              <a:gd name="connsiteY11-514" fmla="*/ 22 h 3032924"/>
              <a:gd name="connsiteX12-515" fmla="*/ 2853673 w 3239999"/>
              <a:gd name="connsiteY12-516" fmla="*/ 91100 h 3032924"/>
              <a:gd name="connsiteX13-517" fmla="*/ 2854770 w 3239999"/>
              <a:gd name="connsiteY13-518" fmla="*/ 430441 h 3032924"/>
              <a:gd name="connsiteX14-519" fmla="*/ 3120669 w 3239999"/>
              <a:gd name="connsiteY14-520" fmla="*/ 428517 h 3032924"/>
              <a:gd name="connsiteX15-521" fmla="*/ 3120669 w 3239999"/>
              <a:gd name="connsiteY15-522" fmla="*/ 738345 h 3032924"/>
              <a:gd name="connsiteX16-523" fmla="*/ 3239999 w 3239999"/>
              <a:gd name="connsiteY16-524" fmla="*/ 738345 h 3032924"/>
              <a:gd name="connsiteX17-525" fmla="*/ 3239999 w 3239999"/>
              <a:gd name="connsiteY17-526" fmla="*/ 3032924 h 3032924"/>
              <a:gd name="connsiteX18-527" fmla="*/ 0 w 3239999"/>
              <a:gd name="connsiteY18-528" fmla="*/ 3032924 h 3032924"/>
              <a:gd name="connsiteX19-529" fmla="*/ 0 w 3239999"/>
              <a:gd name="connsiteY19-530" fmla="*/ 738345 h 3032924"/>
              <a:gd name="connsiteX20-531" fmla="*/ 102477 w 3239999"/>
              <a:gd name="connsiteY20-532" fmla="*/ 738345 h 3032924"/>
              <a:gd name="connsiteX21-533" fmla="*/ 102477 w 3239999"/>
              <a:gd name="connsiteY21-534" fmla="*/ 428517 h 3032924"/>
              <a:gd name="connsiteX22-535" fmla="*/ 385229 w 3239999"/>
              <a:gd name="connsiteY22-536" fmla="*/ 430441 h 3032924"/>
              <a:gd name="connsiteX23-537" fmla="*/ 386326 w 3239999"/>
              <a:gd name="connsiteY23-538" fmla="*/ 91100 h 3032924"/>
              <a:gd name="connsiteX24-539" fmla="*/ 833935 w 3239999"/>
              <a:gd name="connsiteY24-540" fmla="*/ 22 h 3032924"/>
              <a:gd name="connsiteX25-541" fmla="*/ 1576606 w 3239999"/>
              <a:gd name="connsiteY25-542" fmla="*/ 402054 h 3032924"/>
              <a:gd name="connsiteX26-543" fmla="*/ 1576606 w 3239999"/>
              <a:gd name="connsiteY26-544" fmla="*/ 430441 h 3032924"/>
              <a:gd name="connsiteX27-545" fmla="*/ 1576606 w 3239999"/>
              <a:gd name="connsiteY27-546" fmla="*/ 526981 h 3032924"/>
              <a:gd name="connsiteX28-547" fmla="*/ 1576606 w 3239999"/>
              <a:gd name="connsiteY28-548" fmla="*/ 2765302 h 3032924"/>
              <a:gd name="connsiteX29-549" fmla="*/ 378630 w 3239999"/>
              <a:gd name="connsiteY29-550" fmla="*/ 2472117 h 3032924"/>
              <a:gd name="connsiteX30-551" fmla="*/ 384918 w 3239999"/>
              <a:gd name="connsiteY30-552" fmla="*/ 526981 h 3032924"/>
              <a:gd name="connsiteX31-553" fmla="*/ 239143 w 3239999"/>
              <a:gd name="connsiteY31-554" fmla="*/ 526981 h 3032924"/>
              <a:gd name="connsiteX32-555" fmla="*/ 239143 w 3239999"/>
              <a:gd name="connsiteY32-556" fmla="*/ 2776423 h 3032924"/>
              <a:gd name="connsiteX33-557" fmla="*/ 1576606 w 3239999"/>
              <a:gd name="connsiteY33-558" fmla="*/ 2776423 h 3032924"/>
              <a:gd name="connsiteX34-559" fmla="*/ 1668046 w 3239999"/>
              <a:gd name="connsiteY34-560" fmla="*/ 2869642 h 3032924"/>
              <a:gd name="connsiteX0-561" fmla="*/ 1576606 w 3239999"/>
              <a:gd name="connsiteY0-562" fmla="*/ 2778202 h 3032924"/>
              <a:gd name="connsiteX1-563" fmla="*/ 1663394 w 3239999"/>
              <a:gd name="connsiteY1-564" fmla="*/ 2778202 h 3032924"/>
              <a:gd name="connsiteX2-565" fmla="*/ 1663394 w 3239999"/>
              <a:gd name="connsiteY2-566" fmla="*/ 2776423 h 3032924"/>
              <a:gd name="connsiteX3-567" fmla="*/ 3000856 w 3239999"/>
              <a:gd name="connsiteY3-568" fmla="*/ 2776423 h 3032924"/>
              <a:gd name="connsiteX4-569" fmla="*/ 3000856 w 3239999"/>
              <a:gd name="connsiteY4-570" fmla="*/ 526981 h 3032924"/>
              <a:gd name="connsiteX5-571" fmla="*/ 2855082 w 3239999"/>
              <a:gd name="connsiteY5-572" fmla="*/ 526981 h 3032924"/>
              <a:gd name="connsiteX6-573" fmla="*/ 2861369 w 3239999"/>
              <a:gd name="connsiteY6-574" fmla="*/ 2472117 h 3032924"/>
              <a:gd name="connsiteX7-575" fmla="*/ 1663394 w 3239999"/>
              <a:gd name="connsiteY7-576" fmla="*/ 2765302 h 3032924"/>
              <a:gd name="connsiteX8-577" fmla="*/ 1663394 w 3239999"/>
              <a:gd name="connsiteY8-578" fmla="*/ 526981 h 3032924"/>
              <a:gd name="connsiteX9-579" fmla="*/ 1663394 w 3239999"/>
              <a:gd name="connsiteY9-580" fmla="*/ 430441 h 3032924"/>
              <a:gd name="connsiteX10-581" fmla="*/ 1663394 w 3239999"/>
              <a:gd name="connsiteY10-582" fmla="*/ 402054 h 3032924"/>
              <a:gd name="connsiteX11-583" fmla="*/ 2406065 w 3239999"/>
              <a:gd name="connsiteY11-584" fmla="*/ 22 h 3032924"/>
              <a:gd name="connsiteX12-585" fmla="*/ 2853673 w 3239999"/>
              <a:gd name="connsiteY12-586" fmla="*/ 91100 h 3032924"/>
              <a:gd name="connsiteX13-587" fmla="*/ 2854770 w 3239999"/>
              <a:gd name="connsiteY13-588" fmla="*/ 430441 h 3032924"/>
              <a:gd name="connsiteX14-589" fmla="*/ 3120669 w 3239999"/>
              <a:gd name="connsiteY14-590" fmla="*/ 428517 h 3032924"/>
              <a:gd name="connsiteX15-591" fmla="*/ 3120669 w 3239999"/>
              <a:gd name="connsiteY15-592" fmla="*/ 738345 h 3032924"/>
              <a:gd name="connsiteX16-593" fmla="*/ 3239999 w 3239999"/>
              <a:gd name="connsiteY16-594" fmla="*/ 738345 h 3032924"/>
              <a:gd name="connsiteX17-595" fmla="*/ 3239999 w 3239999"/>
              <a:gd name="connsiteY17-596" fmla="*/ 3032924 h 3032924"/>
              <a:gd name="connsiteX18-597" fmla="*/ 0 w 3239999"/>
              <a:gd name="connsiteY18-598" fmla="*/ 3032924 h 3032924"/>
              <a:gd name="connsiteX19-599" fmla="*/ 0 w 3239999"/>
              <a:gd name="connsiteY19-600" fmla="*/ 738345 h 3032924"/>
              <a:gd name="connsiteX20-601" fmla="*/ 102477 w 3239999"/>
              <a:gd name="connsiteY20-602" fmla="*/ 738345 h 3032924"/>
              <a:gd name="connsiteX21-603" fmla="*/ 102477 w 3239999"/>
              <a:gd name="connsiteY21-604" fmla="*/ 428517 h 3032924"/>
              <a:gd name="connsiteX22-605" fmla="*/ 385229 w 3239999"/>
              <a:gd name="connsiteY22-606" fmla="*/ 430441 h 3032924"/>
              <a:gd name="connsiteX23-607" fmla="*/ 386326 w 3239999"/>
              <a:gd name="connsiteY23-608" fmla="*/ 91100 h 3032924"/>
              <a:gd name="connsiteX24-609" fmla="*/ 833935 w 3239999"/>
              <a:gd name="connsiteY24-610" fmla="*/ 22 h 3032924"/>
              <a:gd name="connsiteX25-611" fmla="*/ 1576606 w 3239999"/>
              <a:gd name="connsiteY25-612" fmla="*/ 402054 h 3032924"/>
              <a:gd name="connsiteX26-613" fmla="*/ 1576606 w 3239999"/>
              <a:gd name="connsiteY26-614" fmla="*/ 430441 h 3032924"/>
              <a:gd name="connsiteX27-615" fmla="*/ 1576606 w 3239999"/>
              <a:gd name="connsiteY27-616" fmla="*/ 526981 h 3032924"/>
              <a:gd name="connsiteX28-617" fmla="*/ 1576606 w 3239999"/>
              <a:gd name="connsiteY28-618" fmla="*/ 2765302 h 3032924"/>
              <a:gd name="connsiteX29-619" fmla="*/ 378630 w 3239999"/>
              <a:gd name="connsiteY29-620" fmla="*/ 2472117 h 3032924"/>
              <a:gd name="connsiteX30-621" fmla="*/ 384918 w 3239999"/>
              <a:gd name="connsiteY30-622" fmla="*/ 526981 h 3032924"/>
              <a:gd name="connsiteX31-623" fmla="*/ 239143 w 3239999"/>
              <a:gd name="connsiteY31-624" fmla="*/ 526981 h 3032924"/>
              <a:gd name="connsiteX32-625" fmla="*/ 239143 w 3239999"/>
              <a:gd name="connsiteY32-626" fmla="*/ 2776423 h 3032924"/>
              <a:gd name="connsiteX33-627" fmla="*/ 1576606 w 3239999"/>
              <a:gd name="connsiteY33-628" fmla="*/ 2776423 h 3032924"/>
              <a:gd name="connsiteX34-629" fmla="*/ 1668046 w 3239999"/>
              <a:gd name="connsiteY34-630" fmla="*/ 2869642 h 3032924"/>
              <a:gd name="connsiteX0-631" fmla="*/ 1576606 w 3239999"/>
              <a:gd name="connsiteY0-632" fmla="*/ 2778202 h 3032924"/>
              <a:gd name="connsiteX1-633" fmla="*/ 1663394 w 3239999"/>
              <a:gd name="connsiteY1-634" fmla="*/ 2778202 h 3032924"/>
              <a:gd name="connsiteX2-635" fmla="*/ 1663394 w 3239999"/>
              <a:gd name="connsiteY2-636" fmla="*/ 2776423 h 3032924"/>
              <a:gd name="connsiteX3-637" fmla="*/ 3000856 w 3239999"/>
              <a:gd name="connsiteY3-638" fmla="*/ 2776423 h 3032924"/>
              <a:gd name="connsiteX4-639" fmla="*/ 3000856 w 3239999"/>
              <a:gd name="connsiteY4-640" fmla="*/ 526981 h 3032924"/>
              <a:gd name="connsiteX5-641" fmla="*/ 2855082 w 3239999"/>
              <a:gd name="connsiteY5-642" fmla="*/ 526981 h 3032924"/>
              <a:gd name="connsiteX6-643" fmla="*/ 2861369 w 3239999"/>
              <a:gd name="connsiteY6-644" fmla="*/ 2472117 h 3032924"/>
              <a:gd name="connsiteX7-645" fmla="*/ 1663394 w 3239999"/>
              <a:gd name="connsiteY7-646" fmla="*/ 2765302 h 3032924"/>
              <a:gd name="connsiteX8-647" fmla="*/ 1663394 w 3239999"/>
              <a:gd name="connsiteY8-648" fmla="*/ 526981 h 3032924"/>
              <a:gd name="connsiteX9-649" fmla="*/ 1663394 w 3239999"/>
              <a:gd name="connsiteY9-650" fmla="*/ 430441 h 3032924"/>
              <a:gd name="connsiteX10-651" fmla="*/ 1663394 w 3239999"/>
              <a:gd name="connsiteY10-652" fmla="*/ 402054 h 3032924"/>
              <a:gd name="connsiteX11-653" fmla="*/ 2406065 w 3239999"/>
              <a:gd name="connsiteY11-654" fmla="*/ 22 h 3032924"/>
              <a:gd name="connsiteX12-655" fmla="*/ 2853673 w 3239999"/>
              <a:gd name="connsiteY12-656" fmla="*/ 91100 h 3032924"/>
              <a:gd name="connsiteX13-657" fmla="*/ 2854770 w 3239999"/>
              <a:gd name="connsiteY13-658" fmla="*/ 430441 h 3032924"/>
              <a:gd name="connsiteX14-659" fmla="*/ 3120669 w 3239999"/>
              <a:gd name="connsiteY14-660" fmla="*/ 428517 h 3032924"/>
              <a:gd name="connsiteX15-661" fmla="*/ 3120669 w 3239999"/>
              <a:gd name="connsiteY15-662" fmla="*/ 738345 h 3032924"/>
              <a:gd name="connsiteX16-663" fmla="*/ 3239999 w 3239999"/>
              <a:gd name="connsiteY16-664" fmla="*/ 738345 h 3032924"/>
              <a:gd name="connsiteX17-665" fmla="*/ 3239999 w 3239999"/>
              <a:gd name="connsiteY17-666" fmla="*/ 3032924 h 3032924"/>
              <a:gd name="connsiteX18-667" fmla="*/ 0 w 3239999"/>
              <a:gd name="connsiteY18-668" fmla="*/ 3032924 h 3032924"/>
              <a:gd name="connsiteX19-669" fmla="*/ 0 w 3239999"/>
              <a:gd name="connsiteY19-670" fmla="*/ 738345 h 3032924"/>
              <a:gd name="connsiteX20-671" fmla="*/ 102477 w 3239999"/>
              <a:gd name="connsiteY20-672" fmla="*/ 738345 h 3032924"/>
              <a:gd name="connsiteX21-673" fmla="*/ 102477 w 3239999"/>
              <a:gd name="connsiteY21-674" fmla="*/ 428517 h 3032924"/>
              <a:gd name="connsiteX22-675" fmla="*/ 385229 w 3239999"/>
              <a:gd name="connsiteY22-676" fmla="*/ 430441 h 3032924"/>
              <a:gd name="connsiteX23-677" fmla="*/ 386326 w 3239999"/>
              <a:gd name="connsiteY23-678" fmla="*/ 91100 h 3032924"/>
              <a:gd name="connsiteX24-679" fmla="*/ 833935 w 3239999"/>
              <a:gd name="connsiteY24-680" fmla="*/ 22 h 3032924"/>
              <a:gd name="connsiteX25-681" fmla="*/ 1576606 w 3239999"/>
              <a:gd name="connsiteY25-682" fmla="*/ 402054 h 3032924"/>
              <a:gd name="connsiteX26-683" fmla="*/ 1576606 w 3239999"/>
              <a:gd name="connsiteY26-684" fmla="*/ 430441 h 3032924"/>
              <a:gd name="connsiteX27-685" fmla="*/ 1576606 w 3239999"/>
              <a:gd name="connsiteY27-686" fmla="*/ 526981 h 3032924"/>
              <a:gd name="connsiteX28-687" fmla="*/ 1576606 w 3239999"/>
              <a:gd name="connsiteY28-688" fmla="*/ 2765302 h 3032924"/>
              <a:gd name="connsiteX29-689" fmla="*/ 378630 w 3239999"/>
              <a:gd name="connsiteY29-690" fmla="*/ 2472117 h 3032924"/>
              <a:gd name="connsiteX30-691" fmla="*/ 384918 w 3239999"/>
              <a:gd name="connsiteY30-692" fmla="*/ 526981 h 3032924"/>
              <a:gd name="connsiteX31-693" fmla="*/ 239143 w 3239999"/>
              <a:gd name="connsiteY31-694" fmla="*/ 526981 h 3032924"/>
              <a:gd name="connsiteX32-695" fmla="*/ 239143 w 3239999"/>
              <a:gd name="connsiteY32-696" fmla="*/ 2776423 h 3032924"/>
              <a:gd name="connsiteX33-697" fmla="*/ 1576606 w 3239999"/>
              <a:gd name="connsiteY33-698" fmla="*/ 2776423 h 3032924"/>
              <a:gd name="connsiteX34-699" fmla="*/ 1668046 w 3239999"/>
              <a:gd name="connsiteY34-700" fmla="*/ 2869642 h 3032924"/>
              <a:gd name="connsiteX0-701" fmla="*/ 1576606 w 3239999"/>
              <a:gd name="connsiteY0-702" fmla="*/ 2778202 h 3032924"/>
              <a:gd name="connsiteX1-703" fmla="*/ 1663394 w 3239999"/>
              <a:gd name="connsiteY1-704" fmla="*/ 2778202 h 3032924"/>
              <a:gd name="connsiteX2-705" fmla="*/ 1663394 w 3239999"/>
              <a:gd name="connsiteY2-706" fmla="*/ 2776423 h 3032924"/>
              <a:gd name="connsiteX3-707" fmla="*/ 3000856 w 3239999"/>
              <a:gd name="connsiteY3-708" fmla="*/ 2776423 h 3032924"/>
              <a:gd name="connsiteX4-709" fmla="*/ 3000856 w 3239999"/>
              <a:gd name="connsiteY4-710" fmla="*/ 526981 h 3032924"/>
              <a:gd name="connsiteX5-711" fmla="*/ 2855082 w 3239999"/>
              <a:gd name="connsiteY5-712" fmla="*/ 526981 h 3032924"/>
              <a:gd name="connsiteX6-713" fmla="*/ 2861369 w 3239999"/>
              <a:gd name="connsiteY6-714" fmla="*/ 2472117 h 3032924"/>
              <a:gd name="connsiteX7-715" fmla="*/ 1663394 w 3239999"/>
              <a:gd name="connsiteY7-716" fmla="*/ 2765302 h 3032924"/>
              <a:gd name="connsiteX8-717" fmla="*/ 1663394 w 3239999"/>
              <a:gd name="connsiteY8-718" fmla="*/ 526981 h 3032924"/>
              <a:gd name="connsiteX9-719" fmla="*/ 1663394 w 3239999"/>
              <a:gd name="connsiteY9-720" fmla="*/ 430441 h 3032924"/>
              <a:gd name="connsiteX10-721" fmla="*/ 1663394 w 3239999"/>
              <a:gd name="connsiteY10-722" fmla="*/ 402054 h 3032924"/>
              <a:gd name="connsiteX11-723" fmla="*/ 2406065 w 3239999"/>
              <a:gd name="connsiteY11-724" fmla="*/ 22 h 3032924"/>
              <a:gd name="connsiteX12-725" fmla="*/ 2853673 w 3239999"/>
              <a:gd name="connsiteY12-726" fmla="*/ 91100 h 3032924"/>
              <a:gd name="connsiteX13-727" fmla="*/ 2854770 w 3239999"/>
              <a:gd name="connsiteY13-728" fmla="*/ 430441 h 3032924"/>
              <a:gd name="connsiteX14-729" fmla="*/ 3120669 w 3239999"/>
              <a:gd name="connsiteY14-730" fmla="*/ 428517 h 3032924"/>
              <a:gd name="connsiteX15-731" fmla="*/ 3120669 w 3239999"/>
              <a:gd name="connsiteY15-732" fmla="*/ 738345 h 3032924"/>
              <a:gd name="connsiteX16-733" fmla="*/ 3239999 w 3239999"/>
              <a:gd name="connsiteY16-734" fmla="*/ 738345 h 3032924"/>
              <a:gd name="connsiteX17-735" fmla="*/ 3239999 w 3239999"/>
              <a:gd name="connsiteY17-736" fmla="*/ 3032924 h 3032924"/>
              <a:gd name="connsiteX18-737" fmla="*/ 0 w 3239999"/>
              <a:gd name="connsiteY18-738" fmla="*/ 3032924 h 3032924"/>
              <a:gd name="connsiteX19-739" fmla="*/ 0 w 3239999"/>
              <a:gd name="connsiteY19-740" fmla="*/ 738345 h 3032924"/>
              <a:gd name="connsiteX20-741" fmla="*/ 102477 w 3239999"/>
              <a:gd name="connsiteY20-742" fmla="*/ 738345 h 3032924"/>
              <a:gd name="connsiteX21-743" fmla="*/ 102477 w 3239999"/>
              <a:gd name="connsiteY21-744" fmla="*/ 428517 h 3032924"/>
              <a:gd name="connsiteX22-745" fmla="*/ 385229 w 3239999"/>
              <a:gd name="connsiteY22-746" fmla="*/ 430441 h 3032924"/>
              <a:gd name="connsiteX23-747" fmla="*/ 386326 w 3239999"/>
              <a:gd name="connsiteY23-748" fmla="*/ 91100 h 3032924"/>
              <a:gd name="connsiteX24-749" fmla="*/ 833935 w 3239999"/>
              <a:gd name="connsiteY24-750" fmla="*/ 22 h 3032924"/>
              <a:gd name="connsiteX25-751" fmla="*/ 1576606 w 3239999"/>
              <a:gd name="connsiteY25-752" fmla="*/ 402054 h 3032924"/>
              <a:gd name="connsiteX26-753" fmla="*/ 1576606 w 3239999"/>
              <a:gd name="connsiteY26-754" fmla="*/ 430441 h 3032924"/>
              <a:gd name="connsiteX27-755" fmla="*/ 1576606 w 3239999"/>
              <a:gd name="connsiteY27-756" fmla="*/ 526981 h 3032924"/>
              <a:gd name="connsiteX28-757" fmla="*/ 1576606 w 3239999"/>
              <a:gd name="connsiteY28-758" fmla="*/ 2765302 h 3032924"/>
              <a:gd name="connsiteX29-759" fmla="*/ 378630 w 3239999"/>
              <a:gd name="connsiteY29-760" fmla="*/ 2472117 h 3032924"/>
              <a:gd name="connsiteX30-761" fmla="*/ 384918 w 3239999"/>
              <a:gd name="connsiteY30-762" fmla="*/ 526981 h 3032924"/>
              <a:gd name="connsiteX31-763" fmla="*/ 239143 w 3239999"/>
              <a:gd name="connsiteY31-764" fmla="*/ 526981 h 3032924"/>
              <a:gd name="connsiteX32-765" fmla="*/ 239143 w 3239999"/>
              <a:gd name="connsiteY32-766" fmla="*/ 2776423 h 3032924"/>
              <a:gd name="connsiteX33-767" fmla="*/ 1576606 w 3239999"/>
              <a:gd name="connsiteY33-768" fmla="*/ 2776423 h 3032924"/>
              <a:gd name="connsiteX34-769" fmla="*/ 1668046 w 3239999"/>
              <a:gd name="connsiteY34-770" fmla="*/ 2869642 h 3032924"/>
              <a:gd name="connsiteX0-771" fmla="*/ 1576606 w 3239999"/>
              <a:gd name="connsiteY0-772" fmla="*/ 2778202 h 3032924"/>
              <a:gd name="connsiteX1-773" fmla="*/ 1663394 w 3239999"/>
              <a:gd name="connsiteY1-774" fmla="*/ 2778202 h 3032924"/>
              <a:gd name="connsiteX2-775" fmla="*/ 1663394 w 3239999"/>
              <a:gd name="connsiteY2-776" fmla="*/ 2776423 h 3032924"/>
              <a:gd name="connsiteX3-777" fmla="*/ 3000856 w 3239999"/>
              <a:gd name="connsiteY3-778" fmla="*/ 2776423 h 3032924"/>
              <a:gd name="connsiteX4-779" fmla="*/ 3000856 w 3239999"/>
              <a:gd name="connsiteY4-780" fmla="*/ 526981 h 3032924"/>
              <a:gd name="connsiteX5-781" fmla="*/ 2855082 w 3239999"/>
              <a:gd name="connsiteY5-782" fmla="*/ 526981 h 3032924"/>
              <a:gd name="connsiteX6-783" fmla="*/ 2861369 w 3239999"/>
              <a:gd name="connsiteY6-784" fmla="*/ 2472117 h 3032924"/>
              <a:gd name="connsiteX7-785" fmla="*/ 1663394 w 3239999"/>
              <a:gd name="connsiteY7-786" fmla="*/ 2765302 h 3032924"/>
              <a:gd name="connsiteX8-787" fmla="*/ 1663394 w 3239999"/>
              <a:gd name="connsiteY8-788" fmla="*/ 526981 h 3032924"/>
              <a:gd name="connsiteX9-789" fmla="*/ 1663394 w 3239999"/>
              <a:gd name="connsiteY9-790" fmla="*/ 430441 h 3032924"/>
              <a:gd name="connsiteX10-791" fmla="*/ 1663394 w 3239999"/>
              <a:gd name="connsiteY10-792" fmla="*/ 402054 h 3032924"/>
              <a:gd name="connsiteX11-793" fmla="*/ 2406065 w 3239999"/>
              <a:gd name="connsiteY11-794" fmla="*/ 22 h 3032924"/>
              <a:gd name="connsiteX12-795" fmla="*/ 2853673 w 3239999"/>
              <a:gd name="connsiteY12-796" fmla="*/ 91100 h 3032924"/>
              <a:gd name="connsiteX13-797" fmla="*/ 2854770 w 3239999"/>
              <a:gd name="connsiteY13-798" fmla="*/ 430441 h 3032924"/>
              <a:gd name="connsiteX14-799" fmla="*/ 3120669 w 3239999"/>
              <a:gd name="connsiteY14-800" fmla="*/ 428517 h 3032924"/>
              <a:gd name="connsiteX15-801" fmla="*/ 3120669 w 3239999"/>
              <a:gd name="connsiteY15-802" fmla="*/ 738345 h 3032924"/>
              <a:gd name="connsiteX16-803" fmla="*/ 3239999 w 3239999"/>
              <a:gd name="connsiteY16-804" fmla="*/ 738345 h 3032924"/>
              <a:gd name="connsiteX17-805" fmla="*/ 3239999 w 3239999"/>
              <a:gd name="connsiteY17-806" fmla="*/ 3032924 h 3032924"/>
              <a:gd name="connsiteX18-807" fmla="*/ 0 w 3239999"/>
              <a:gd name="connsiteY18-808" fmla="*/ 3032924 h 3032924"/>
              <a:gd name="connsiteX19-809" fmla="*/ 0 w 3239999"/>
              <a:gd name="connsiteY19-810" fmla="*/ 738345 h 3032924"/>
              <a:gd name="connsiteX20-811" fmla="*/ 102477 w 3239999"/>
              <a:gd name="connsiteY20-812" fmla="*/ 738345 h 3032924"/>
              <a:gd name="connsiteX21-813" fmla="*/ 102477 w 3239999"/>
              <a:gd name="connsiteY21-814" fmla="*/ 428517 h 3032924"/>
              <a:gd name="connsiteX22-815" fmla="*/ 385229 w 3239999"/>
              <a:gd name="connsiteY22-816" fmla="*/ 430441 h 3032924"/>
              <a:gd name="connsiteX23-817" fmla="*/ 386326 w 3239999"/>
              <a:gd name="connsiteY23-818" fmla="*/ 91100 h 3032924"/>
              <a:gd name="connsiteX24-819" fmla="*/ 833935 w 3239999"/>
              <a:gd name="connsiteY24-820" fmla="*/ 22 h 3032924"/>
              <a:gd name="connsiteX25-821" fmla="*/ 1576606 w 3239999"/>
              <a:gd name="connsiteY25-822" fmla="*/ 402054 h 3032924"/>
              <a:gd name="connsiteX26-823" fmla="*/ 1576606 w 3239999"/>
              <a:gd name="connsiteY26-824" fmla="*/ 430441 h 3032924"/>
              <a:gd name="connsiteX27-825" fmla="*/ 1576606 w 3239999"/>
              <a:gd name="connsiteY27-826" fmla="*/ 526981 h 3032924"/>
              <a:gd name="connsiteX28-827" fmla="*/ 1576606 w 3239999"/>
              <a:gd name="connsiteY28-828" fmla="*/ 2765302 h 3032924"/>
              <a:gd name="connsiteX29-829" fmla="*/ 378630 w 3239999"/>
              <a:gd name="connsiteY29-830" fmla="*/ 2472117 h 3032924"/>
              <a:gd name="connsiteX30-831" fmla="*/ 384918 w 3239999"/>
              <a:gd name="connsiteY30-832" fmla="*/ 526981 h 3032924"/>
              <a:gd name="connsiteX31-833" fmla="*/ 239143 w 3239999"/>
              <a:gd name="connsiteY31-834" fmla="*/ 526981 h 3032924"/>
              <a:gd name="connsiteX32-835" fmla="*/ 239143 w 3239999"/>
              <a:gd name="connsiteY32-836" fmla="*/ 2776423 h 3032924"/>
              <a:gd name="connsiteX33-837" fmla="*/ 1576606 w 3239999"/>
              <a:gd name="connsiteY33-838" fmla="*/ 2776423 h 3032924"/>
              <a:gd name="connsiteX34-839" fmla="*/ 1668046 w 3239999"/>
              <a:gd name="connsiteY34-840" fmla="*/ 2869642 h 3032924"/>
              <a:gd name="connsiteX0-841" fmla="*/ 1576606 w 3239999"/>
              <a:gd name="connsiteY0-842" fmla="*/ 2778202 h 3032924"/>
              <a:gd name="connsiteX1-843" fmla="*/ 1663394 w 3239999"/>
              <a:gd name="connsiteY1-844" fmla="*/ 2778202 h 3032924"/>
              <a:gd name="connsiteX2-845" fmla="*/ 1663394 w 3239999"/>
              <a:gd name="connsiteY2-846" fmla="*/ 2776423 h 3032924"/>
              <a:gd name="connsiteX3-847" fmla="*/ 3000856 w 3239999"/>
              <a:gd name="connsiteY3-848" fmla="*/ 2776423 h 3032924"/>
              <a:gd name="connsiteX4-849" fmla="*/ 3000856 w 3239999"/>
              <a:gd name="connsiteY4-850" fmla="*/ 526981 h 3032924"/>
              <a:gd name="connsiteX5-851" fmla="*/ 2855082 w 3239999"/>
              <a:gd name="connsiteY5-852" fmla="*/ 526981 h 3032924"/>
              <a:gd name="connsiteX6-853" fmla="*/ 2861369 w 3239999"/>
              <a:gd name="connsiteY6-854" fmla="*/ 2472117 h 3032924"/>
              <a:gd name="connsiteX7-855" fmla="*/ 1663394 w 3239999"/>
              <a:gd name="connsiteY7-856" fmla="*/ 2765302 h 3032924"/>
              <a:gd name="connsiteX8-857" fmla="*/ 1663394 w 3239999"/>
              <a:gd name="connsiteY8-858" fmla="*/ 526981 h 3032924"/>
              <a:gd name="connsiteX9-859" fmla="*/ 1663394 w 3239999"/>
              <a:gd name="connsiteY9-860" fmla="*/ 430441 h 3032924"/>
              <a:gd name="connsiteX10-861" fmla="*/ 1663394 w 3239999"/>
              <a:gd name="connsiteY10-862" fmla="*/ 402054 h 3032924"/>
              <a:gd name="connsiteX11-863" fmla="*/ 2406065 w 3239999"/>
              <a:gd name="connsiteY11-864" fmla="*/ 22 h 3032924"/>
              <a:gd name="connsiteX12-865" fmla="*/ 2853673 w 3239999"/>
              <a:gd name="connsiteY12-866" fmla="*/ 91100 h 3032924"/>
              <a:gd name="connsiteX13-867" fmla="*/ 2854770 w 3239999"/>
              <a:gd name="connsiteY13-868" fmla="*/ 430441 h 3032924"/>
              <a:gd name="connsiteX14-869" fmla="*/ 3120669 w 3239999"/>
              <a:gd name="connsiteY14-870" fmla="*/ 428517 h 3032924"/>
              <a:gd name="connsiteX15-871" fmla="*/ 3120669 w 3239999"/>
              <a:gd name="connsiteY15-872" fmla="*/ 738345 h 3032924"/>
              <a:gd name="connsiteX16-873" fmla="*/ 3239999 w 3239999"/>
              <a:gd name="connsiteY16-874" fmla="*/ 738345 h 3032924"/>
              <a:gd name="connsiteX17-875" fmla="*/ 3239999 w 3239999"/>
              <a:gd name="connsiteY17-876" fmla="*/ 3032924 h 3032924"/>
              <a:gd name="connsiteX18-877" fmla="*/ 0 w 3239999"/>
              <a:gd name="connsiteY18-878" fmla="*/ 3032924 h 3032924"/>
              <a:gd name="connsiteX19-879" fmla="*/ 0 w 3239999"/>
              <a:gd name="connsiteY19-880" fmla="*/ 738345 h 3032924"/>
              <a:gd name="connsiteX20-881" fmla="*/ 102477 w 3239999"/>
              <a:gd name="connsiteY20-882" fmla="*/ 738345 h 3032924"/>
              <a:gd name="connsiteX21-883" fmla="*/ 102477 w 3239999"/>
              <a:gd name="connsiteY21-884" fmla="*/ 428517 h 3032924"/>
              <a:gd name="connsiteX22-885" fmla="*/ 385229 w 3239999"/>
              <a:gd name="connsiteY22-886" fmla="*/ 430441 h 3032924"/>
              <a:gd name="connsiteX23-887" fmla="*/ 386326 w 3239999"/>
              <a:gd name="connsiteY23-888" fmla="*/ 91100 h 3032924"/>
              <a:gd name="connsiteX24-889" fmla="*/ 833935 w 3239999"/>
              <a:gd name="connsiteY24-890" fmla="*/ 22 h 3032924"/>
              <a:gd name="connsiteX25-891" fmla="*/ 1576606 w 3239999"/>
              <a:gd name="connsiteY25-892" fmla="*/ 402054 h 3032924"/>
              <a:gd name="connsiteX26-893" fmla="*/ 1576606 w 3239999"/>
              <a:gd name="connsiteY26-894" fmla="*/ 430441 h 3032924"/>
              <a:gd name="connsiteX27-895" fmla="*/ 1576606 w 3239999"/>
              <a:gd name="connsiteY27-896" fmla="*/ 526981 h 3032924"/>
              <a:gd name="connsiteX28-897" fmla="*/ 1576606 w 3239999"/>
              <a:gd name="connsiteY28-898" fmla="*/ 2765302 h 3032924"/>
              <a:gd name="connsiteX29-899" fmla="*/ 378630 w 3239999"/>
              <a:gd name="connsiteY29-900" fmla="*/ 2472117 h 3032924"/>
              <a:gd name="connsiteX30-901" fmla="*/ 384918 w 3239999"/>
              <a:gd name="connsiteY30-902" fmla="*/ 526981 h 3032924"/>
              <a:gd name="connsiteX31-903" fmla="*/ 239143 w 3239999"/>
              <a:gd name="connsiteY31-904" fmla="*/ 526981 h 3032924"/>
              <a:gd name="connsiteX32-905" fmla="*/ 239143 w 3239999"/>
              <a:gd name="connsiteY32-906" fmla="*/ 2776423 h 3032924"/>
              <a:gd name="connsiteX33-907" fmla="*/ 1576606 w 3239999"/>
              <a:gd name="connsiteY33-908" fmla="*/ 2776423 h 3032924"/>
              <a:gd name="connsiteX34-909" fmla="*/ 1668046 w 3239999"/>
              <a:gd name="connsiteY34-910" fmla="*/ 2869642 h 3032924"/>
              <a:gd name="connsiteX0-911" fmla="*/ 1576606 w 3239999"/>
              <a:gd name="connsiteY0-912" fmla="*/ 2778202 h 3032924"/>
              <a:gd name="connsiteX1-913" fmla="*/ 1663394 w 3239999"/>
              <a:gd name="connsiteY1-914" fmla="*/ 2778202 h 3032924"/>
              <a:gd name="connsiteX2-915" fmla="*/ 1663394 w 3239999"/>
              <a:gd name="connsiteY2-916" fmla="*/ 2776423 h 3032924"/>
              <a:gd name="connsiteX3-917" fmla="*/ 3000856 w 3239999"/>
              <a:gd name="connsiteY3-918" fmla="*/ 2776423 h 3032924"/>
              <a:gd name="connsiteX4-919" fmla="*/ 3000856 w 3239999"/>
              <a:gd name="connsiteY4-920" fmla="*/ 526981 h 3032924"/>
              <a:gd name="connsiteX5-921" fmla="*/ 2855082 w 3239999"/>
              <a:gd name="connsiteY5-922" fmla="*/ 526981 h 3032924"/>
              <a:gd name="connsiteX6-923" fmla="*/ 2861369 w 3239999"/>
              <a:gd name="connsiteY6-924" fmla="*/ 2472117 h 3032924"/>
              <a:gd name="connsiteX7-925" fmla="*/ 1663394 w 3239999"/>
              <a:gd name="connsiteY7-926" fmla="*/ 2765302 h 3032924"/>
              <a:gd name="connsiteX8-927" fmla="*/ 1663394 w 3239999"/>
              <a:gd name="connsiteY8-928" fmla="*/ 526981 h 3032924"/>
              <a:gd name="connsiteX9-929" fmla="*/ 1663394 w 3239999"/>
              <a:gd name="connsiteY9-930" fmla="*/ 430441 h 3032924"/>
              <a:gd name="connsiteX10-931" fmla="*/ 1663394 w 3239999"/>
              <a:gd name="connsiteY10-932" fmla="*/ 402054 h 3032924"/>
              <a:gd name="connsiteX11-933" fmla="*/ 2406065 w 3239999"/>
              <a:gd name="connsiteY11-934" fmla="*/ 22 h 3032924"/>
              <a:gd name="connsiteX12-935" fmla="*/ 2853673 w 3239999"/>
              <a:gd name="connsiteY12-936" fmla="*/ 91100 h 3032924"/>
              <a:gd name="connsiteX13-937" fmla="*/ 2854770 w 3239999"/>
              <a:gd name="connsiteY13-938" fmla="*/ 430441 h 3032924"/>
              <a:gd name="connsiteX14-939" fmla="*/ 3120669 w 3239999"/>
              <a:gd name="connsiteY14-940" fmla="*/ 428517 h 3032924"/>
              <a:gd name="connsiteX15-941" fmla="*/ 3120669 w 3239999"/>
              <a:gd name="connsiteY15-942" fmla="*/ 738345 h 3032924"/>
              <a:gd name="connsiteX16-943" fmla="*/ 3239999 w 3239999"/>
              <a:gd name="connsiteY16-944" fmla="*/ 738345 h 3032924"/>
              <a:gd name="connsiteX17-945" fmla="*/ 3239999 w 3239999"/>
              <a:gd name="connsiteY17-946" fmla="*/ 3032924 h 3032924"/>
              <a:gd name="connsiteX18-947" fmla="*/ 0 w 3239999"/>
              <a:gd name="connsiteY18-948" fmla="*/ 3032924 h 3032924"/>
              <a:gd name="connsiteX19-949" fmla="*/ 0 w 3239999"/>
              <a:gd name="connsiteY19-950" fmla="*/ 738345 h 3032924"/>
              <a:gd name="connsiteX20-951" fmla="*/ 102477 w 3239999"/>
              <a:gd name="connsiteY20-952" fmla="*/ 738345 h 3032924"/>
              <a:gd name="connsiteX21-953" fmla="*/ 102477 w 3239999"/>
              <a:gd name="connsiteY21-954" fmla="*/ 428517 h 3032924"/>
              <a:gd name="connsiteX22-955" fmla="*/ 385229 w 3239999"/>
              <a:gd name="connsiteY22-956" fmla="*/ 430441 h 3032924"/>
              <a:gd name="connsiteX23-957" fmla="*/ 386326 w 3239999"/>
              <a:gd name="connsiteY23-958" fmla="*/ 91100 h 3032924"/>
              <a:gd name="connsiteX24-959" fmla="*/ 833935 w 3239999"/>
              <a:gd name="connsiteY24-960" fmla="*/ 22 h 3032924"/>
              <a:gd name="connsiteX25-961" fmla="*/ 1576606 w 3239999"/>
              <a:gd name="connsiteY25-962" fmla="*/ 402054 h 3032924"/>
              <a:gd name="connsiteX26-963" fmla="*/ 1576606 w 3239999"/>
              <a:gd name="connsiteY26-964" fmla="*/ 430441 h 3032924"/>
              <a:gd name="connsiteX27-965" fmla="*/ 1576606 w 3239999"/>
              <a:gd name="connsiteY27-966" fmla="*/ 526981 h 3032924"/>
              <a:gd name="connsiteX28-967" fmla="*/ 1576606 w 3239999"/>
              <a:gd name="connsiteY28-968" fmla="*/ 2765302 h 3032924"/>
              <a:gd name="connsiteX29-969" fmla="*/ 378630 w 3239999"/>
              <a:gd name="connsiteY29-970" fmla="*/ 2472117 h 3032924"/>
              <a:gd name="connsiteX30-971" fmla="*/ 384918 w 3239999"/>
              <a:gd name="connsiteY30-972" fmla="*/ 526981 h 3032924"/>
              <a:gd name="connsiteX31-973" fmla="*/ 239143 w 3239999"/>
              <a:gd name="connsiteY31-974" fmla="*/ 526981 h 3032924"/>
              <a:gd name="connsiteX32-975" fmla="*/ 239143 w 3239999"/>
              <a:gd name="connsiteY32-976" fmla="*/ 2776423 h 3032924"/>
              <a:gd name="connsiteX33-977" fmla="*/ 1576606 w 3239999"/>
              <a:gd name="connsiteY33-978" fmla="*/ 2776423 h 3032924"/>
              <a:gd name="connsiteX34-979" fmla="*/ 1668046 w 3239999"/>
              <a:gd name="connsiteY34-980" fmla="*/ 2869642 h 3032924"/>
              <a:gd name="connsiteX0-981" fmla="*/ 1576606 w 3239999"/>
              <a:gd name="connsiteY0-982" fmla="*/ 2778202 h 3032924"/>
              <a:gd name="connsiteX1-983" fmla="*/ 1663394 w 3239999"/>
              <a:gd name="connsiteY1-984" fmla="*/ 2778202 h 3032924"/>
              <a:gd name="connsiteX2-985" fmla="*/ 1663394 w 3239999"/>
              <a:gd name="connsiteY2-986" fmla="*/ 2776423 h 3032924"/>
              <a:gd name="connsiteX3-987" fmla="*/ 3000856 w 3239999"/>
              <a:gd name="connsiteY3-988" fmla="*/ 2776423 h 3032924"/>
              <a:gd name="connsiteX4-989" fmla="*/ 3000856 w 3239999"/>
              <a:gd name="connsiteY4-990" fmla="*/ 526981 h 3032924"/>
              <a:gd name="connsiteX5-991" fmla="*/ 2855082 w 3239999"/>
              <a:gd name="connsiteY5-992" fmla="*/ 526981 h 3032924"/>
              <a:gd name="connsiteX6-993" fmla="*/ 2861369 w 3239999"/>
              <a:gd name="connsiteY6-994" fmla="*/ 2472117 h 3032924"/>
              <a:gd name="connsiteX7-995" fmla="*/ 1663394 w 3239999"/>
              <a:gd name="connsiteY7-996" fmla="*/ 2765302 h 3032924"/>
              <a:gd name="connsiteX8-997" fmla="*/ 1663394 w 3239999"/>
              <a:gd name="connsiteY8-998" fmla="*/ 526981 h 3032924"/>
              <a:gd name="connsiteX9-999" fmla="*/ 1663394 w 3239999"/>
              <a:gd name="connsiteY9-1000" fmla="*/ 430441 h 3032924"/>
              <a:gd name="connsiteX10-1001" fmla="*/ 1663394 w 3239999"/>
              <a:gd name="connsiteY10-1002" fmla="*/ 402054 h 3032924"/>
              <a:gd name="connsiteX11-1003" fmla="*/ 2406065 w 3239999"/>
              <a:gd name="connsiteY11-1004" fmla="*/ 22 h 3032924"/>
              <a:gd name="connsiteX12-1005" fmla="*/ 2853673 w 3239999"/>
              <a:gd name="connsiteY12-1006" fmla="*/ 91100 h 3032924"/>
              <a:gd name="connsiteX13-1007" fmla="*/ 2854770 w 3239999"/>
              <a:gd name="connsiteY13-1008" fmla="*/ 430441 h 3032924"/>
              <a:gd name="connsiteX14-1009" fmla="*/ 3120669 w 3239999"/>
              <a:gd name="connsiteY14-1010" fmla="*/ 428517 h 3032924"/>
              <a:gd name="connsiteX15-1011" fmla="*/ 3120669 w 3239999"/>
              <a:gd name="connsiteY15-1012" fmla="*/ 738345 h 3032924"/>
              <a:gd name="connsiteX16-1013" fmla="*/ 3239999 w 3239999"/>
              <a:gd name="connsiteY16-1014" fmla="*/ 738345 h 3032924"/>
              <a:gd name="connsiteX17-1015" fmla="*/ 3239999 w 3239999"/>
              <a:gd name="connsiteY17-1016" fmla="*/ 3032924 h 3032924"/>
              <a:gd name="connsiteX18-1017" fmla="*/ 0 w 3239999"/>
              <a:gd name="connsiteY18-1018" fmla="*/ 3032924 h 3032924"/>
              <a:gd name="connsiteX19-1019" fmla="*/ 0 w 3239999"/>
              <a:gd name="connsiteY19-1020" fmla="*/ 738345 h 3032924"/>
              <a:gd name="connsiteX20-1021" fmla="*/ 102477 w 3239999"/>
              <a:gd name="connsiteY20-1022" fmla="*/ 738345 h 3032924"/>
              <a:gd name="connsiteX21-1023" fmla="*/ 102477 w 3239999"/>
              <a:gd name="connsiteY21-1024" fmla="*/ 428517 h 3032924"/>
              <a:gd name="connsiteX22-1025" fmla="*/ 385229 w 3239999"/>
              <a:gd name="connsiteY22-1026" fmla="*/ 430441 h 3032924"/>
              <a:gd name="connsiteX23-1027" fmla="*/ 386326 w 3239999"/>
              <a:gd name="connsiteY23-1028" fmla="*/ 91100 h 3032924"/>
              <a:gd name="connsiteX24-1029" fmla="*/ 833935 w 3239999"/>
              <a:gd name="connsiteY24-1030" fmla="*/ 22 h 3032924"/>
              <a:gd name="connsiteX25-1031" fmla="*/ 1576606 w 3239999"/>
              <a:gd name="connsiteY25-1032" fmla="*/ 402054 h 3032924"/>
              <a:gd name="connsiteX26-1033" fmla="*/ 1576606 w 3239999"/>
              <a:gd name="connsiteY26-1034" fmla="*/ 430441 h 3032924"/>
              <a:gd name="connsiteX27-1035" fmla="*/ 1576606 w 3239999"/>
              <a:gd name="connsiteY27-1036" fmla="*/ 526981 h 3032924"/>
              <a:gd name="connsiteX28-1037" fmla="*/ 1576606 w 3239999"/>
              <a:gd name="connsiteY28-1038" fmla="*/ 2765302 h 3032924"/>
              <a:gd name="connsiteX29-1039" fmla="*/ 378630 w 3239999"/>
              <a:gd name="connsiteY29-1040" fmla="*/ 2472117 h 3032924"/>
              <a:gd name="connsiteX30-1041" fmla="*/ 384918 w 3239999"/>
              <a:gd name="connsiteY30-1042" fmla="*/ 526981 h 3032924"/>
              <a:gd name="connsiteX31-1043" fmla="*/ 239143 w 3239999"/>
              <a:gd name="connsiteY31-1044" fmla="*/ 526981 h 3032924"/>
              <a:gd name="connsiteX32-1045" fmla="*/ 239143 w 3239999"/>
              <a:gd name="connsiteY32-1046" fmla="*/ 2776423 h 3032924"/>
              <a:gd name="connsiteX33-1047" fmla="*/ 1576606 w 3239999"/>
              <a:gd name="connsiteY33-1048" fmla="*/ 2776423 h 3032924"/>
              <a:gd name="connsiteX34-1049" fmla="*/ 1668046 w 3239999"/>
              <a:gd name="connsiteY34-1050" fmla="*/ 2869642 h 3032924"/>
              <a:gd name="connsiteX0-1051" fmla="*/ 1576606 w 3239999"/>
              <a:gd name="connsiteY0-1052" fmla="*/ 2778202 h 3032924"/>
              <a:gd name="connsiteX1-1053" fmla="*/ 1663394 w 3239999"/>
              <a:gd name="connsiteY1-1054" fmla="*/ 2778202 h 3032924"/>
              <a:gd name="connsiteX2-1055" fmla="*/ 1663394 w 3239999"/>
              <a:gd name="connsiteY2-1056" fmla="*/ 2776423 h 3032924"/>
              <a:gd name="connsiteX3-1057" fmla="*/ 3000856 w 3239999"/>
              <a:gd name="connsiteY3-1058" fmla="*/ 2776423 h 3032924"/>
              <a:gd name="connsiteX4-1059" fmla="*/ 3000856 w 3239999"/>
              <a:gd name="connsiteY4-1060" fmla="*/ 526981 h 3032924"/>
              <a:gd name="connsiteX5-1061" fmla="*/ 2855082 w 3239999"/>
              <a:gd name="connsiteY5-1062" fmla="*/ 526981 h 3032924"/>
              <a:gd name="connsiteX6-1063" fmla="*/ 2861369 w 3239999"/>
              <a:gd name="connsiteY6-1064" fmla="*/ 2472117 h 3032924"/>
              <a:gd name="connsiteX7-1065" fmla="*/ 1663394 w 3239999"/>
              <a:gd name="connsiteY7-1066" fmla="*/ 2765302 h 3032924"/>
              <a:gd name="connsiteX8-1067" fmla="*/ 1663394 w 3239999"/>
              <a:gd name="connsiteY8-1068" fmla="*/ 526981 h 3032924"/>
              <a:gd name="connsiteX9-1069" fmla="*/ 1663394 w 3239999"/>
              <a:gd name="connsiteY9-1070" fmla="*/ 430441 h 3032924"/>
              <a:gd name="connsiteX10-1071" fmla="*/ 1663394 w 3239999"/>
              <a:gd name="connsiteY10-1072" fmla="*/ 402054 h 3032924"/>
              <a:gd name="connsiteX11-1073" fmla="*/ 2406065 w 3239999"/>
              <a:gd name="connsiteY11-1074" fmla="*/ 22 h 3032924"/>
              <a:gd name="connsiteX12-1075" fmla="*/ 2853673 w 3239999"/>
              <a:gd name="connsiteY12-1076" fmla="*/ 91100 h 3032924"/>
              <a:gd name="connsiteX13-1077" fmla="*/ 2854770 w 3239999"/>
              <a:gd name="connsiteY13-1078" fmla="*/ 430441 h 3032924"/>
              <a:gd name="connsiteX14-1079" fmla="*/ 3120669 w 3239999"/>
              <a:gd name="connsiteY14-1080" fmla="*/ 428517 h 3032924"/>
              <a:gd name="connsiteX15-1081" fmla="*/ 3120669 w 3239999"/>
              <a:gd name="connsiteY15-1082" fmla="*/ 738345 h 3032924"/>
              <a:gd name="connsiteX16-1083" fmla="*/ 3239999 w 3239999"/>
              <a:gd name="connsiteY16-1084" fmla="*/ 738345 h 3032924"/>
              <a:gd name="connsiteX17-1085" fmla="*/ 3239999 w 3239999"/>
              <a:gd name="connsiteY17-1086" fmla="*/ 3032924 h 3032924"/>
              <a:gd name="connsiteX18-1087" fmla="*/ 0 w 3239999"/>
              <a:gd name="connsiteY18-1088" fmla="*/ 3032924 h 3032924"/>
              <a:gd name="connsiteX19-1089" fmla="*/ 0 w 3239999"/>
              <a:gd name="connsiteY19-1090" fmla="*/ 738345 h 3032924"/>
              <a:gd name="connsiteX20-1091" fmla="*/ 102477 w 3239999"/>
              <a:gd name="connsiteY20-1092" fmla="*/ 738345 h 3032924"/>
              <a:gd name="connsiteX21-1093" fmla="*/ 102477 w 3239999"/>
              <a:gd name="connsiteY21-1094" fmla="*/ 428517 h 3032924"/>
              <a:gd name="connsiteX22-1095" fmla="*/ 385229 w 3239999"/>
              <a:gd name="connsiteY22-1096" fmla="*/ 430441 h 3032924"/>
              <a:gd name="connsiteX23-1097" fmla="*/ 386326 w 3239999"/>
              <a:gd name="connsiteY23-1098" fmla="*/ 91100 h 3032924"/>
              <a:gd name="connsiteX24-1099" fmla="*/ 833935 w 3239999"/>
              <a:gd name="connsiteY24-1100" fmla="*/ 22 h 3032924"/>
              <a:gd name="connsiteX25-1101" fmla="*/ 1576606 w 3239999"/>
              <a:gd name="connsiteY25-1102" fmla="*/ 402054 h 3032924"/>
              <a:gd name="connsiteX26-1103" fmla="*/ 1576606 w 3239999"/>
              <a:gd name="connsiteY26-1104" fmla="*/ 430441 h 3032924"/>
              <a:gd name="connsiteX27-1105" fmla="*/ 1576606 w 3239999"/>
              <a:gd name="connsiteY27-1106" fmla="*/ 526981 h 3032924"/>
              <a:gd name="connsiteX28-1107" fmla="*/ 1576606 w 3239999"/>
              <a:gd name="connsiteY28-1108" fmla="*/ 2765302 h 3032924"/>
              <a:gd name="connsiteX29-1109" fmla="*/ 378630 w 3239999"/>
              <a:gd name="connsiteY29-1110" fmla="*/ 2472117 h 3032924"/>
              <a:gd name="connsiteX30-1111" fmla="*/ 384918 w 3239999"/>
              <a:gd name="connsiteY30-1112" fmla="*/ 526981 h 3032924"/>
              <a:gd name="connsiteX31-1113" fmla="*/ 239143 w 3239999"/>
              <a:gd name="connsiteY31-1114" fmla="*/ 526981 h 3032924"/>
              <a:gd name="connsiteX32-1115" fmla="*/ 239143 w 3239999"/>
              <a:gd name="connsiteY32-1116" fmla="*/ 2776423 h 3032924"/>
              <a:gd name="connsiteX33-1117" fmla="*/ 1576606 w 3239999"/>
              <a:gd name="connsiteY33-1118" fmla="*/ 2776423 h 3032924"/>
              <a:gd name="connsiteX0-1119" fmla="*/ 1576606 w 3239999"/>
              <a:gd name="connsiteY0-1120" fmla="*/ 2778202 h 3032924"/>
              <a:gd name="connsiteX1-1121" fmla="*/ 1663394 w 3239999"/>
              <a:gd name="connsiteY1-1122" fmla="*/ 2778202 h 3032924"/>
              <a:gd name="connsiteX2-1123" fmla="*/ 1663394 w 3239999"/>
              <a:gd name="connsiteY2-1124" fmla="*/ 2776423 h 3032924"/>
              <a:gd name="connsiteX3-1125" fmla="*/ 3000856 w 3239999"/>
              <a:gd name="connsiteY3-1126" fmla="*/ 2776423 h 3032924"/>
              <a:gd name="connsiteX4-1127" fmla="*/ 3000856 w 3239999"/>
              <a:gd name="connsiteY4-1128" fmla="*/ 526981 h 3032924"/>
              <a:gd name="connsiteX5-1129" fmla="*/ 2855082 w 3239999"/>
              <a:gd name="connsiteY5-1130" fmla="*/ 526981 h 3032924"/>
              <a:gd name="connsiteX6-1131" fmla="*/ 2861369 w 3239999"/>
              <a:gd name="connsiteY6-1132" fmla="*/ 2472117 h 3032924"/>
              <a:gd name="connsiteX7-1133" fmla="*/ 1663394 w 3239999"/>
              <a:gd name="connsiteY7-1134" fmla="*/ 2765302 h 3032924"/>
              <a:gd name="connsiteX8-1135" fmla="*/ 1663394 w 3239999"/>
              <a:gd name="connsiteY8-1136" fmla="*/ 526981 h 3032924"/>
              <a:gd name="connsiteX9-1137" fmla="*/ 1663394 w 3239999"/>
              <a:gd name="connsiteY9-1138" fmla="*/ 430441 h 3032924"/>
              <a:gd name="connsiteX10-1139" fmla="*/ 1663394 w 3239999"/>
              <a:gd name="connsiteY10-1140" fmla="*/ 402054 h 3032924"/>
              <a:gd name="connsiteX11-1141" fmla="*/ 2406065 w 3239999"/>
              <a:gd name="connsiteY11-1142" fmla="*/ 22 h 3032924"/>
              <a:gd name="connsiteX12-1143" fmla="*/ 2853673 w 3239999"/>
              <a:gd name="connsiteY12-1144" fmla="*/ 91100 h 3032924"/>
              <a:gd name="connsiteX13-1145" fmla="*/ 2854770 w 3239999"/>
              <a:gd name="connsiteY13-1146" fmla="*/ 430441 h 3032924"/>
              <a:gd name="connsiteX14-1147" fmla="*/ 3120669 w 3239999"/>
              <a:gd name="connsiteY14-1148" fmla="*/ 428517 h 3032924"/>
              <a:gd name="connsiteX15-1149" fmla="*/ 3120669 w 3239999"/>
              <a:gd name="connsiteY15-1150" fmla="*/ 738345 h 3032924"/>
              <a:gd name="connsiteX16-1151" fmla="*/ 3239999 w 3239999"/>
              <a:gd name="connsiteY16-1152" fmla="*/ 738345 h 3032924"/>
              <a:gd name="connsiteX17-1153" fmla="*/ 3239999 w 3239999"/>
              <a:gd name="connsiteY17-1154" fmla="*/ 3032924 h 3032924"/>
              <a:gd name="connsiteX18-1155" fmla="*/ 0 w 3239999"/>
              <a:gd name="connsiteY18-1156" fmla="*/ 3032924 h 3032924"/>
              <a:gd name="connsiteX19-1157" fmla="*/ 0 w 3239999"/>
              <a:gd name="connsiteY19-1158" fmla="*/ 738345 h 3032924"/>
              <a:gd name="connsiteX20-1159" fmla="*/ 102477 w 3239999"/>
              <a:gd name="connsiteY20-1160" fmla="*/ 738345 h 3032924"/>
              <a:gd name="connsiteX21-1161" fmla="*/ 102477 w 3239999"/>
              <a:gd name="connsiteY21-1162" fmla="*/ 428517 h 3032924"/>
              <a:gd name="connsiteX22-1163" fmla="*/ 385229 w 3239999"/>
              <a:gd name="connsiteY22-1164" fmla="*/ 430441 h 3032924"/>
              <a:gd name="connsiteX23-1165" fmla="*/ 386326 w 3239999"/>
              <a:gd name="connsiteY23-1166" fmla="*/ 91100 h 3032924"/>
              <a:gd name="connsiteX24-1167" fmla="*/ 833935 w 3239999"/>
              <a:gd name="connsiteY24-1168" fmla="*/ 22 h 3032924"/>
              <a:gd name="connsiteX25-1169" fmla="*/ 1576606 w 3239999"/>
              <a:gd name="connsiteY25-1170" fmla="*/ 402054 h 3032924"/>
              <a:gd name="connsiteX26-1171" fmla="*/ 1576606 w 3239999"/>
              <a:gd name="connsiteY26-1172" fmla="*/ 430441 h 3032924"/>
              <a:gd name="connsiteX27-1173" fmla="*/ 1576606 w 3239999"/>
              <a:gd name="connsiteY27-1174" fmla="*/ 526981 h 3032924"/>
              <a:gd name="connsiteX28-1175" fmla="*/ 1576606 w 3239999"/>
              <a:gd name="connsiteY28-1176" fmla="*/ 2765302 h 3032924"/>
              <a:gd name="connsiteX29-1177" fmla="*/ 378630 w 3239999"/>
              <a:gd name="connsiteY29-1178" fmla="*/ 2472117 h 3032924"/>
              <a:gd name="connsiteX30-1179" fmla="*/ 384918 w 3239999"/>
              <a:gd name="connsiteY30-1180" fmla="*/ 526981 h 3032924"/>
              <a:gd name="connsiteX31-1181" fmla="*/ 239143 w 3239999"/>
              <a:gd name="connsiteY31-1182" fmla="*/ 526981 h 3032924"/>
              <a:gd name="connsiteX32-1183" fmla="*/ 239143 w 3239999"/>
              <a:gd name="connsiteY32-1184" fmla="*/ 2776423 h 3032924"/>
              <a:gd name="connsiteX33-1185" fmla="*/ 1576606 w 3239999"/>
              <a:gd name="connsiteY33-1186" fmla="*/ 2776423 h 3032924"/>
              <a:gd name="connsiteX0-1187" fmla="*/ 1576606 w 3239999"/>
              <a:gd name="connsiteY0-1188" fmla="*/ 2778202 h 3032924"/>
              <a:gd name="connsiteX1-1189" fmla="*/ 1663394 w 3239999"/>
              <a:gd name="connsiteY1-1190" fmla="*/ 2778202 h 3032924"/>
              <a:gd name="connsiteX2-1191" fmla="*/ 1663394 w 3239999"/>
              <a:gd name="connsiteY2-1192" fmla="*/ 2776423 h 3032924"/>
              <a:gd name="connsiteX3-1193" fmla="*/ 3000856 w 3239999"/>
              <a:gd name="connsiteY3-1194" fmla="*/ 2776423 h 3032924"/>
              <a:gd name="connsiteX4-1195" fmla="*/ 3000856 w 3239999"/>
              <a:gd name="connsiteY4-1196" fmla="*/ 526981 h 3032924"/>
              <a:gd name="connsiteX5-1197" fmla="*/ 2855082 w 3239999"/>
              <a:gd name="connsiteY5-1198" fmla="*/ 526981 h 3032924"/>
              <a:gd name="connsiteX6-1199" fmla="*/ 2861369 w 3239999"/>
              <a:gd name="connsiteY6-1200" fmla="*/ 2472117 h 3032924"/>
              <a:gd name="connsiteX7-1201" fmla="*/ 1663394 w 3239999"/>
              <a:gd name="connsiteY7-1202" fmla="*/ 2765302 h 3032924"/>
              <a:gd name="connsiteX8-1203" fmla="*/ 1663394 w 3239999"/>
              <a:gd name="connsiteY8-1204" fmla="*/ 526981 h 3032924"/>
              <a:gd name="connsiteX9-1205" fmla="*/ 1663394 w 3239999"/>
              <a:gd name="connsiteY9-1206" fmla="*/ 430441 h 3032924"/>
              <a:gd name="connsiteX10-1207" fmla="*/ 1663394 w 3239999"/>
              <a:gd name="connsiteY10-1208" fmla="*/ 402054 h 3032924"/>
              <a:gd name="connsiteX11-1209" fmla="*/ 2406065 w 3239999"/>
              <a:gd name="connsiteY11-1210" fmla="*/ 22 h 3032924"/>
              <a:gd name="connsiteX12-1211" fmla="*/ 2853673 w 3239999"/>
              <a:gd name="connsiteY12-1212" fmla="*/ 91100 h 3032924"/>
              <a:gd name="connsiteX13-1213" fmla="*/ 2854770 w 3239999"/>
              <a:gd name="connsiteY13-1214" fmla="*/ 430441 h 3032924"/>
              <a:gd name="connsiteX14-1215" fmla="*/ 3120669 w 3239999"/>
              <a:gd name="connsiteY14-1216" fmla="*/ 428517 h 3032924"/>
              <a:gd name="connsiteX15-1217" fmla="*/ 3120669 w 3239999"/>
              <a:gd name="connsiteY15-1218" fmla="*/ 738345 h 3032924"/>
              <a:gd name="connsiteX16-1219" fmla="*/ 3239999 w 3239999"/>
              <a:gd name="connsiteY16-1220" fmla="*/ 738345 h 3032924"/>
              <a:gd name="connsiteX17-1221" fmla="*/ 3239999 w 3239999"/>
              <a:gd name="connsiteY17-1222" fmla="*/ 3032924 h 3032924"/>
              <a:gd name="connsiteX18-1223" fmla="*/ 0 w 3239999"/>
              <a:gd name="connsiteY18-1224" fmla="*/ 3032924 h 3032924"/>
              <a:gd name="connsiteX19-1225" fmla="*/ 0 w 3239999"/>
              <a:gd name="connsiteY19-1226" fmla="*/ 738345 h 3032924"/>
              <a:gd name="connsiteX20-1227" fmla="*/ 102477 w 3239999"/>
              <a:gd name="connsiteY20-1228" fmla="*/ 738345 h 3032924"/>
              <a:gd name="connsiteX21-1229" fmla="*/ 102477 w 3239999"/>
              <a:gd name="connsiteY21-1230" fmla="*/ 428517 h 3032924"/>
              <a:gd name="connsiteX22-1231" fmla="*/ 385229 w 3239999"/>
              <a:gd name="connsiteY22-1232" fmla="*/ 430441 h 3032924"/>
              <a:gd name="connsiteX23-1233" fmla="*/ 386326 w 3239999"/>
              <a:gd name="connsiteY23-1234" fmla="*/ 91100 h 3032924"/>
              <a:gd name="connsiteX24-1235" fmla="*/ 833935 w 3239999"/>
              <a:gd name="connsiteY24-1236" fmla="*/ 22 h 3032924"/>
              <a:gd name="connsiteX25-1237" fmla="*/ 1576606 w 3239999"/>
              <a:gd name="connsiteY25-1238" fmla="*/ 402054 h 3032924"/>
              <a:gd name="connsiteX26-1239" fmla="*/ 1576606 w 3239999"/>
              <a:gd name="connsiteY26-1240" fmla="*/ 430441 h 3032924"/>
              <a:gd name="connsiteX27-1241" fmla="*/ 1576606 w 3239999"/>
              <a:gd name="connsiteY27-1242" fmla="*/ 526981 h 3032924"/>
              <a:gd name="connsiteX28-1243" fmla="*/ 1576606 w 3239999"/>
              <a:gd name="connsiteY28-1244" fmla="*/ 2765302 h 3032924"/>
              <a:gd name="connsiteX29-1245" fmla="*/ 378630 w 3239999"/>
              <a:gd name="connsiteY29-1246" fmla="*/ 2472117 h 3032924"/>
              <a:gd name="connsiteX30-1247" fmla="*/ 384918 w 3239999"/>
              <a:gd name="connsiteY30-1248" fmla="*/ 526981 h 3032924"/>
              <a:gd name="connsiteX31-1249" fmla="*/ 239143 w 3239999"/>
              <a:gd name="connsiteY31-1250" fmla="*/ 526981 h 3032924"/>
              <a:gd name="connsiteX32-1251" fmla="*/ 239143 w 3239999"/>
              <a:gd name="connsiteY32-1252" fmla="*/ 2776423 h 3032924"/>
              <a:gd name="connsiteX33-1253" fmla="*/ 1576606 w 3239999"/>
              <a:gd name="connsiteY33-1254" fmla="*/ 2776423 h 3032924"/>
              <a:gd name="connsiteX0-1255" fmla="*/ 1576606 w 3239999"/>
              <a:gd name="connsiteY0-1256" fmla="*/ 2778202 h 3032924"/>
              <a:gd name="connsiteX1-1257" fmla="*/ 1663394 w 3239999"/>
              <a:gd name="connsiteY1-1258" fmla="*/ 2778202 h 3032924"/>
              <a:gd name="connsiteX2-1259" fmla="*/ 1663394 w 3239999"/>
              <a:gd name="connsiteY2-1260" fmla="*/ 2776423 h 3032924"/>
              <a:gd name="connsiteX3-1261" fmla="*/ 3000856 w 3239999"/>
              <a:gd name="connsiteY3-1262" fmla="*/ 2776423 h 3032924"/>
              <a:gd name="connsiteX4-1263" fmla="*/ 3000856 w 3239999"/>
              <a:gd name="connsiteY4-1264" fmla="*/ 526981 h 3032924"/>
              <a:gd name="connsiteX5-1265" fmla="*/ 2855082 w 3239999"/>
              <a:gd name="connsiteY5-1266" fmla="*/ 526981 h 3032924"/>
              <a:gd name="connsiteX6-1267" fmla="*/ 2861369 w 3239999"/>
              <a:gd name="connsiteY6-1268" fmla="*/ 2472117 h 3032924"/>
              <a:gd name="connsiteX7-1269" fmla="*/ 1663394 w 3239999"/>
              <a:gd name="connsiteY7-1270" fmla="*/ 2765302 h 3032924"/>
              <a:gd name="connsiteX8-1271" fmla="*/ 1663394 w 3239999"/>
              <a:gd name="connsiteY8-1272" fmla="*/ 526981 h 3032924"/>
              <a:gd name="connsiteX9-1273" fmla="*/ 1663394 w 3239999"/>
              <a:gd name="connsiteY9-1274" fmla="*/ 430441 h 3032924"/>
              <a:gd name="connsiteX10-1275" fmla="*/ 1663394 w 3239999"/>
              <a:gd name="connsiteY10-1276" fmla="*/ 402054 h 3032924"/>
              <a:gd name="connsiteX11-1277" fmla="*/ 2406065 w 3239999"/>
              <a:gd name="connsiteY11-1278" fmla="*/ 22 h 3032924"/>
              <a:gd name="connsiteX12-1279" fmla="*/ 2853673 w 3239999"/>
              <a:gd name="connsiteY12-1280" fmla="*/ 91100 h 3032924"/>
              <a:gd name="connsiteX13-1281" fmla="*/ 2854770 w 3239999"/>
              <a:gd name="connsiteY13-1282" fmla="*/ 430441 h 3032924"/>
              <a:gd name="connsiteX14-1283" fmla="*/ 3120669 w 3239999"/>
              <a:gd name="connsiteY14-1284" fmla="*/ 428517 h 3032924"/>
              <a:gd name="connsiteX15-1285" fmla="*/ 3120669 w 3239999"/>
              <a:gd name="connsiteY15-1286" fmla="*/ 738345 h 3032924"/>
              <a:gd name="connsiteX16-1287" fmla="*/ 3239999 w 3239999"/>
              <a:gd name="connsiteY16-1288" fmla="*/ 738345 h 3032924"/>
              <a:gd name="connsiteX17-1289" fmla="*/ 3239999 w 3239999"/>
              <a:gd name="connsiteY17-1290" fmla="*/ 3032924 h 3032924"/>
              <a:gd name="connsiteX18-1291" fmla="*/ 0 w 3239999"/>
              <a:gd name="connsiteY18-1292" fmla="*/ 3032924 h 3032924"/>
              <a:gd name="connsiteX19-1293" fmla="*/ 0 w 3239999"/>
              <a:gd name="connsiteY19-1294" fmla="*/ 738345 h 3032924"/>
              <a:gd name="connsiteX20-1295" fmla="*/ 102477 w 3239999"/>
              <a:gd name="connsiteY20-1296" fmla="*/ 738345 h 3032924"/>
              <a:gd name="connsiteX21-1297" fmla="*/ 102477 w 3239999"/>
              <a:gd name="connsiteY21-1298" fmla="*/ 428517 h 3032924"/>
              <a:gd name="connsiteX22-1299" fmla="*/ 385229 w 3239999"/>
              <a:gd name="connsiteY22-1300" fmla="*/ 430441 h 3032924"/>
              <a:gd name="connsiteX23-1301" fmla="*/ 386326 w 3239999"/>
              <a:gd name="connsiteY23-1302" fmla="*/ 91100 h 3032924"/>
              <a:gd name="connsiteX24-1303" fmla="*/ 833935 w 3239999"/>
              <a:gd name="connsiteY24-1304" fmla="*/ 22 h 3032924"/>
              <a:gd name="connsiteX25-1305" fmla="*/ 1576606 w 3239999"/>
              <a:gd name="connsiteY25-1306" fmla="*/ 402054 h 3032924"/>
              <a:gd name="connsiteX26-1307" fmla="*/ 1576606 w 3239999"/>
              <a:gd name="connsiteY26-1308" fmla="*/ 430441 h 3032924"/>
              <a:gd name="connsiteX27-1309" fmla="*/ 1576606 w 3239999"/>
              <a:gd name="connsiteY27-1310" fmla="*/ 526981 h 3032924"/>
              <a:gd name="connsiteX28-1311" fmla="*/ 1576606 w 3239999"/>
              <a:gd name="connsiteY28-1312" fmla="*/ 2765302 h 3032924"/>
              <a:gd name="connsiteX29-1313" fmla="*/ 378630 w 3239999"/>
              <a:gd name="connsiteY29-1314" fmla="*/ 2472117 h 3032924"/>
              <a:gd name="connsiteX30-1315" fmla="*/ 384918 w 3239999"/>
              <a:gd name="connsiteY30-1316" fmla="*/ 526981 h 3032924"/>
              <a:gd name="connsiteX31-1317" fmla="*/ 239143 w 3239999"/>
              <a:gd name="connsiteY31-1318" fmla="*/ 526981 h 3032924"/>
              <a:gd name="connsiteX32-1319" fmla="*/ 239143 w 3239999"/>
              <a:gd name="connsiteY32-1320" fmla="*/ 2776423 h 3032924"/>
              <a:gd name="connsiteX33-1321" fmla="*/ 1576606 w 3239999"/>
              <a:gd name="connsiteY33-1322" fmla="*/ 2776423 h 3032924"/>
              <a:gd name="connsiteX0-1323" fmla="*/ 1576606 w 3239999"/>
              <a:gd name="connsiteY0-1324" fmla="*/ 2778202 h 3032924"/>
              <a:gd name="connsiteX1-1325" fmla="*/ 1663394 w 3239999"/>
              <a:gd name="connsiteY1-1326" fmla="*/ 2778202 h 3032924"/>
              <a:gd name="connsiteX2-1327" fmla="*/ 1663394 w 3239999"/>
              <a:gd name="connsiteY2-1328" fmla="*/ 2776423 h 3032924"/>
              <a:gd name="connsiteX3-1329" fmla="*/ 3000856 w 3239999"/>
              <a:gd name="connsiteY3-1330" fmla="*/ 2776423 h 3032924"/>
              <a:gd name="connsiteX4-1331" fmla="*/ 3000856 w 3239999"/>
              <a:gd name="connsiteY4-1332" fmla="*/ 526981 h 3032924"/>
              <a:gd name="connsiteX5-1333" fmla="*/ 2855082 w 3239999"/>
              <a:gd name="connsiteY5-1334" fmla="*/ 526981 h 3032924"/>
              <a:gd name="connsiteX6-1335" fmla="*/ 2861369 w 3239999"/>
              <a:gd name="connsiteY6-1336" fmla="*/ 2472117 h 3032924"/>
              <a:gd name="connsiteX7-1337" fmla="*/ 1663394 w 3239999"/>
              <a:gd name="connsiteY7-1338" fmla="*/ 2765302 h 3032924"/>
              <a:gd name="connsiteX8-1339" fmla="*/ 1663394 w 3239999"/>
              <a:gd name="connsiteY8-1340" fmla="*/ 526981 h 3032924"/>
              <a:gd name="connsiteX9-1341" fmla="*/ 1663394 w 3239999"/>
              <a:gd name="connsiteY9-1342" fmla="*/ 430441 h 3032924"/>
              <a:gd name="connsiteX10-1343" fmla="*/ 1663394 w 3239999"/>
              <a:gd name="connsiteY10-1344" fmla="*/ 402054 h 3032924"/>
              <a:gd name="connsiteX11-1345" fmla="*/ 2406065 w 3239999"/>
              <a:gd name="connsiteY11-1346" fmla="*/ 22 h 3032924"/>
              <a:gd name="connsiteX12-1347" fmla="*/ 2853673 w 3239999"/>
              <a:gd name="connsiteY12-1348" fmla="*/ 91100 h 3032924"/>
              <a:gd name="connsiteX13-1349" fmla="*/ 2854770 w 3239999"/>
              <a:gd name="connsiteY13-1350" fmla="*/ 430441 h 3032924"/>
              <a:gd name="connsiteX14-1351" fmla="*/ 3120669 w 3239999"/>
              <a:gd name="connsiteY14-1352" fmla="*/ 428517 h 3032924"/>
              <a:gd name="connsiteX15-1353" fmla="*/ 3120669 w 3239999"/>
              <a:gd name="connsiteY15-1354" fmla="*/ 738345 h 3032924"/>
              <a:gd name="connsiteX16-1355" fmla="*/ 3239999 w 3239999"/>
              <a:gd name="connsiteY16-1356" fmla="*/ 738345 h 3032924"/>
              <a:gd name="connsiteX17-1357" fmla="*/ 3239999 w 3239999"/>
              <a:gd name="connsiteY17-1358" fmla="*/ 3032924 h 3032924"/>
              <a:gd name="connsiteX18-1359" fmla="*/ 0 w 3239999"/>
              <a:gd name="connsiteY18-1360" fmla="*/ 3032924 h 3032924"/>
              <a:gd name="connsiteX19-1361" fmla="*/ 0 w 3239999"/>
              <a:gd name="connsiteY19-1362" fmla="*/ 738345 h 3032924"/>
              <a:gd name="connsiteX20-1363" fmla="*/ 102477 w 3239999"/>
              <a:gd name="connsiteY20-1364" fmla="*/ 738345 h 3032924"/>
              <a:gd name="connsiteX21-1365" fmla="*/ 102477 w 3239999"/>
              <a:gd name="connsiteY21-1366" fmla="*/ 428517 h 3032924"/>
              <a:gd name="connsiteX22-1367" fmla="*/ 385229 w 3239999"/>
              <a:gd name="connsiteY22-1368" fmla="*/ 430441 h 3032924"/>
              <a:gd name="connsiteX23-1369" fmla="*/ 386326 w 3239999"/>
              <a:gd name="connsiteY23-1370" fmla="*/ 91100 h 3032924"/>
              <a:gd name="connsiteX24-1371" fmla="*/ 833935 w 3239999"/>
              <a:gd name="connsiteY24-1372" fmla="*/ 22 h 3032924"/>
              <a:gd name="connsiteX25-1373" fmla="*/ 1576606 w 3239999"/>
              <a:gd name="connsiteY25-1374" fmla="*/ 402054 h 3032924"/>
              <a:gd name="connsiteX26-1375" fmla="*/ 1576606 w 3239999"/>
              <a:gd name="connsiteY26-1376" fmla="*/ 430441 h 3032924"/>
              <a:gd name="connsiteX27-1377" fmla="*/ 1576606 w 3239999"/>
              <a:gd name="connsiteY27-1378" fmla="*/ 526981 h 3032924"/>
              <a:gd name="connsiteX28-1379" fmla="*/ 1576606 w 3239999"/>
              <a:gd name="connsiteY28-1380" fmla="*/ 2765302 h 3032924"/>
              <a:gd name="connsiteX29-1381" fmla="*/ 378630 w 3239999"/>
              <a:gd name="connsiteY29-1382" fmla="*/ 2472117 h 3032924"/>
              <a:gd name="connsiteX30-1383" fmla="*/ 384918 w 3239999"/>
              <a:gd name="connsiteY30-1384" fmla="*/ 526981 h 3032924"/>
              <a:gd name="connsiteX31-1385" fmla="*/ 239143 w 3239999"/>
              <a:gd name="connsiteY31-1386" fmla="*/ 526981 h 3032924"/>
              <a:gd name="connsiteX32-1387" fmla="*/ 229618 w 3239999"/>
              <a:gd name="connsiteY32-1388" fmla="*/ 2690698 h 3032924"/>
              <a:gd name="connsiteX33-1389" fmla="*/ 1576606 w 3239999"/>
              <a:gd name="connsiteY33-1390" fmla="*/ 2776423 h 3032924"/>
              <a:gd name="connsiteX0-1391" fmla="*/ 1576606 w 3239999"/>
              <a:gd name="connsiteY0-1392" fmla="*/ 2778202 h 3032924"/>
              <a:gd name="connsiteX1-1393" fmla="*/ 1663394 w 3239999"/>
              <a:gd name="connsiteY1-1394" fmla="*/ 2778202 h 3032924"/>
              <a:gd name="connsiteX2-1395" fmla="*/ 1663394 w 3239999"/>
              <a:gd name="connsiteY2-1396" fmla="*/ 2776423 h 3032924"/>
              <a:gd name="connsiteX3-1397" fmla="*/ 2991331 w 3239999"/>
              <a:gd name="connsiteY3-1398" fmla="*/ 2709748 h 3032924"/>
              <a:gd name="connsiteX4-1399" fmla="*/ 3000856 w 3239999"/>
              <a:gd name="connsiteY4-1400" fmla="*/ 526981 h 3032924"/>
              <a:gd name="connsiteX5-1401" fmla="*/ 2855082 w 3239999"/>
              <a:gd name="connsiteY5-1402" fmla="*/ 526981 h 3032924"/>
              <a:gd name="connsiteX6-1403" fmla="*/ 2861369 w 3239999"/>
              <a:gd name="connsiteY6-1404" fmla="*/ 2472117 h 3032924"/>
              <a:gd name="connsiteX7-1405" fmla="*/ 1663394 w 3239999"/>
              <a:gd name="connsiteY7-1406" fmla="*/ 2765302 h 3032924"/>
              <a:gd name="connsiteX8-1407" fmla="*/ 1663394 w 3239999"/>
              <a:gd name="connsiteY8-1408" fmla="*/ 526981 h 3032924"/>
              <a:gd name="connsiteX9-1409" fmla="*/ 1663394 w 3239999"/>
              <a:gd name="connsiteY9-1410" fmla="*/ 430441 h 3032924"/>
              <a:gd name="connsiteX10-1411" fmla="*/ 1663394 w 3239999"/>
              <a:gd name="connsiteY10-1412" fmla="*/ 402054 h 3032924"/>
              <a:gd name="connsiteX11-1413" fmla="*/ 2406065 w 3239999"/>
              <a:gd name="connsiteY11-1414" fmla="*/ 22 h 3032924"/>
              <a:gd name="connsiteX12-1415" fmla="*/ 2853673 w 3239999"/>
              <a:gd name="connsiteY12-1416" fmla="*/ 91100 h 3032924"/>
              <a:gd name="connsiteX13-1417" fmla="*/ 2854770 w 3239999"/>
              <a:gd name="connsiteY13-1418" fmla="*/ 430441 h 3032924"/>
              <a:gd name="connsiteX14-1419" fmla="*/ 3120669 w 3239999"/>
              <a:gd name="connsiteY14-1420" fmla="*/ 428517 h 3032924"/>
              <a:gd name="connsiteX15-1421" fmla="*/ 3120669 w 3239999"/>
              <a:gd name="connsiteY15-1422" fmla="*/ 738345 h 3032924"/>
              <a:gd name="connsiteX16-1423" fmla="*/ 3239999 w 3239999"/>
              <a:gd name="connsiteY16-1424" fmla="*/ 738345 h 3032924"/>
              <a:gd name="connsiteX17-1425" fmla="*/ 3239999 w 3239999"/>
              <a:gd name="connsiteY17-1426" fmla="*/ 3032924 h 3032924"/>
              <a:gd name="connsiteX18-1427" fmla="*/ 0 w 3239999"/>
              <a:gd name="connsiteY18-1428" fmla="*/ 3032924 h 3032924"/>
              <a:gd name="connsiteX19-1429" fmla="*/ 0 w 3239999"/>
              <a:gd name="connsiteY19-1430" fmla="*/ 738345 h 3032924"/>
              <a:gd name="connsiteX20-1431" fmla="*/ 102477 w 3239999"/>
              <a:gd name="connsiteY20-1432" fmla="*/ 738345 h 3032924"/>
              <a:gd name="connsiteX21-1433" fmla="*/ 102477 w 3239999"/>
              <a:gd name="connsiteY21-1434" fmla="*/ 428517 h 3032924"/>
              <a:gd name="connsiteX22-1435" fmla="*/ 385229 w 3239999"/>
              <a:gd name="connsiteY22-1436" fmla="*/ 430441 h 3032924"/>
              <a:gd name="connsiteX23-1437" fmla="*/ 386326 w 3239999"/>
              <a:gd name="connsiteY23-1438" fmla="*/ 91100 h 3032924"/>
              <a:gd name="connsiteX24-1439" fmla="*/ 833935 w 3239999"/>
              <a:gd name="connsiteY24-1440" fmla="*/ 22 h 3032924"/>
              <a:gd name="connsiteX25-1441" fmla="*/ 1576606 w 3239999"/>
              <a:gd name="connsiteY25-1442" fmla="*/ 402054 h 3032924"/>
              <a:gd name="connsiteX26-1443" fmla="*/ 1576606 w 3239999"/>
              <a:gd name="connsiteY26-1444" fmla="*/ 430441 h 3032924"/>
              <a:gd name="connsiteX27-1445" fmla="*/ 1576606 w 3239999"/>
              <a:gd name="connsiteY27-1446" fmla="*/ 526981 h 3032924"/>
              <a:gd name="connsiteX28-1447" fmla="*/ 1576606 w 3239999"/>
              <a:gd name="connsiteY28-1448" fmla="*/ 2765302 h 3032924"/>
              <a:gd name="connsiteX29-1449" fmla="*/ 378630 w 3239999"/>
              <a:gd name="connsiteY29-1450" fmla="*/ 2472117 h 3032924"/>
              <a:gd name="connsiteX30-1451" fmla="*/ 384918 w 3239999"/>
              <a:gd name="connsiteY30-1452" fmla="*/ 526981 h 3032924"/>
              <a:gd name="connsiteX31-1453" fmla="*/ 239143 w 3239999"/>
              <a:gd name="connsiteY31-1454" fmla="*/ 526981 h 3032924"/>
              <a:gd name="connsiteX32-1455" fmla="*/ 229618 w 3239999"/>
              <a:gd name="connsiteY32-1456" fmla="*/ 2690698 h 3032924"/>
              <a:gd name="connsiteX33-1457" fmla="*/ 1576606 w 3239999"/>
              <a:gd name="connsiteY33-1458" fmla="*/ 2776423 h 3032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rtl="0"/>
            <a:endParaRPr lang="ko-KR" altLang="en-US" dirty="0"/>
          </a:p>
        </p:txBody>
      </p:sp>
      <p:sp>
        <p:nvSpPr>
          <p:cNvPr id="40" name="Frame 17"/>
          <p:cNvSpPr/>
          <p:nvPr/>
        </p:nvSpPr>
        <p:spPr>
          <a:xfrm>
            <a:off x="10054620" y="3896452"/>
            <a:ext cx="318434" cy="318434"/>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rtl="0"/>
            <a:endParaRPr lang="ko-KR" altLang="en-US" dirty="0">
              <a:solidFill>
                <a:schemeClr val="tx1"/>
              </a:solidFill>
            </a:endParaRPr>
          </a:p>
        </p:txBody>
      </p:sp>
      <p:sp>
        <p:nvSpPr>
          <p:cNvPr id="44" name="Left Arrow 1"/>
          <p:cNvSpPr>
            <a:spLocks noChangeAspect="1"/>
          </p:cNvSpPr>
          <p:nvPr/>
        </p:nvSpPr>
        <p:spPr>
          <a:xfrm>
            <a:off x="1655152" y="3831693"/>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p>
        </p:txBody>
      </p:sp>
      <p:sp>
        <p:nvSpPr>
          <p:cNvPr id="46" name="Rectangle 45"/>
          <p:cNvSpPr/>
          <p:nvPr/>
        </p:nvSpPr>
        <p:spPr>
          <a:xfrm>
            <a:off x="-3" y="6338849"/>
            <a:ext cx="12192000" cy="322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27" name="صورة 26" descr="الشعار دقة عاليةblue">
            <a:extLst>
              <a:ext uri="{FF2B5EF4-FFF2-40B4-BE49-F238E27FC236}">
                <a16:creationId xmlns:a16="http://schemas.microsoft.com/office/drawing/2014/main" id="{BD5A6C8C-D20E-4F51-B282-E00ABC59D25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857547" y="-109180"/>
            <a:ext cx="2162175" cy="97853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193914" y="-116466"/>
            <a:ext cx="11573197" cy="724247"/>
          </a:xfrm>
          <a:prstGeom prst="rect">
            <a:avLst/>
          </a:prstGeom>
        </p:spPr>
        <p:txBody>
          <a:bodyPr/>
          <a:lstStyle/>
          <a:p>
            <a:pPr algn="l" rtl="0"/>
            <a:r>
              <a:rPr lang="en-US" sz="2800" dirty="0"/>
              <a:t>A</a:t>
            </a:r>
            <a:r>
              <a:rPr lang="ar-SA" sz="2800" dirty="0"/>
              <a:t>ctivity </a:t>
            </a:r>
            <a:r>
              <a:rPr lang="en-US" sz="2800" dirty="0"/>
              <a:t>F</a:t>
            </a:r>
            <a:r>
              <a:rPr lang="ar-SA" sz="2800" dirty="0"/>
              <a:t>ollow-</a:t>
            </a:r>
            <a:r>
              <a:rPr lang="en-US" sz="2800" dirty="0"/>
              <a:t>U</a:t>
            </a:r>
            <a:r>
              <a:rPr lang="ar-SA" sz="2800" dirty="0"/>
              <a:t>p </a:t>
            </a:r>
            <a:r>
              <a:rPr lang="en-US" sz="2800" dirty="0"/>
              <a:t>F</a:t>
            </a:r>
            <a:r>
              <a:rPr lang="ar-SA" sz="2800" dirty="0"/>
              <a:t>orms</a:t>
            </a:r>
            <a:endParaRPr lang="en-US" sz="2800" dirty="0"/>
          </a:p>
        </p:txBody>
      </p:sp>
      <p:grpSp>
        <p:nvGrpSpPr>
          <p:cNvPr id="49" name="Group 48"/>
          <p:cNvGrpSpPr/>
          <p:nvPr/>
        </p:nvGrpSpPr>
        <p:grpSpPr>
          <a:xfrm>
            <a:off x="6615972" y="1527537"/>
            <a:ext cx="6061976" cy="5488010"/>
            <a:chOff x="4904226" y="3127257"/>
            <a:chExt cx="4610938" cy="4174359"/>
          </a:xfrm>
        </p:grpSpPr>
        <p:sp>
          <p:nvSpPr>
            <p:cNvPr id="51" name="Freeform 23"/>
            <p:cNvSpPr/>
            <p:nvPr/>
          </p:nvSpPr>
          <p:spPr>
            <a:xfrm rot="17675993">
              <a:off x="5600307" y="2923689"/>
              <a:ext cx="1669683" cy="2076819"/>
            </a:xfrm>
            <a:custGeom>
              <a:avLst/>
              <a:gdLst>
                <a:gd name="connsiteX0" fmla="*/ 0 w 1404518"/>
                <a:gd name="connsiteY0" fmla="*/ 1053388 h 2070201"/>
                <a:gd name="connsiteX1" fmla="*/ 124358 w 1404518"/>
                <a:gd name="connsiteY1" fmla="*/ 1382572 h 2070201"/>
                <a:gd name="connsiteX2" fmla="*/ 292608 w 1404518"/>
                <a:gd name="connsiteY2" fmla="*/ 1675180 h 2070201"/>
                <a:gd name="connsiteX3" fmla="*/ 687628 w 1404518"/>
                <a:gd name="connsiteY3" fmla="*/ 2070201 h 2070201"/>
                <a:gd name="connsiteX4" fmla="*/ 1302105 w 1404518"/>
                <a:gd name="connsiteY4" fmla="*/ 2018995 h 2070201"/>
                <a:gd name="connsiteX5" fmla="*/ 1404518 w 1404518"/>
                <a:gd name="connsiteY5" fmla="*/ 1155801 h 2070201"/>
                <a:gd name="connsiteX6" fmla="*/ 1221638 w 1404518"/>
                <a:gd name="connsiteY6" fmla="*/ 768096 h 2070201"/>
                <a:gd name="connsiteX7" fmla="*/ 1177747 w 1404518"/>
                <a:gd name="connsiteY7" fmla="*/ 965606 h 2070201"/>
                <a:gd name="connsiteX8" fmla="*/ 1024128 w 1404518"/>
                <a:gd name="connsiteY8" fmla="*/ 694944 h 2070201"/>
                <a:gd name="connsiteX9" fmla="*/ 921715 w 1404518"/>
                <a:gd name="connsiteY9" fmla="*/ 929030 h 2070201"/>
                <a:gd name="connsiteX10" fmla="*/ 877824 w 1404518"/>
                <a:gd name="connsiteY10" fmla="*/ 629107 h 2070201"/>
                <a:gd name="connsiteX11" fmla="*/ 709574 w 1404518"/>
                <a:gd name="connsiteY11" fmla="*/ 936345 h 2070201"/>
                <a:gd name="connsiteX12" fmla="*/ 526694 w 1404518"/>
                <a:gd name="connsiteY12" fmla="*/ 0 h 2070201"/>
                <a:gd name="connsiteX13" fmla="*/ 468172 w 1404518"/>
                <a:gd name="connsiteY13" fmla="*/ 1338681 h 2070201"/>
                <a:gd name="connsiteX14" fmla="*/ 321868 w 1404518"/>
                <a:gd name="connsiteY14" fmla="*/ 1287475 h 2070201"/>
                <a:gd name="connsiteX15" fmla="*/ 0 w 1404518"/>
                <a:gd name="connsiteY15" fmla="*/ 1053388 h 2070201"/>
                <a:gd name="connsiteX0-1" fmla="*/ 0 w 1404518"/>
                <a:gd name="connsiteY0-2" fmla="*/ 1053388 h 2070201"/>
                <a:gd name="connsiteX1-3" fmla="*/ 124358 w 1404518"/>
                <a:gd name="connsiteY1-4" fmla="*/ 1382572 h 2070201"/>
                <a:gd name="connsiteX2-5" fmla="*/ 292608 w 1404518"/>
                <a:gd name="connsiteY2-6" fmla="*/ 1675180 h 2070201"/>
                <a:gd name="connsiteX3-7" fmla="*/ 687628 w 1404518"/>
                <a:gd name="connsiteY3-8" fmla="*/ 2070201 h 2070201"/>
                <a:gd name="connsiteX4-9" fmla="*/ 1302105 w 1404518"/>
                <a:gd name="connsiteY4-10" fmla="*/ 2018995 h 2070201"/>
                <a:gd name="connsiteX5-11" fmla="*/ 1404518 w 1404518"/>
                <a:gd name="connsiteY5-12" fmla="*/ 1155801 h 2070201"/>
                <a:gd name="connsiteX6-13" fmla="*/ 1221638 w 1404518"/>
                <a:gd name="connsiteY6-14" fmla="*/ 768096 h 2070201"/>
                <a:gd name="connsiteX7-15" fmla="*/ 1177747 w 1404518"/>
                <a:gd name="connsiteY7-16" fmla="*/ 965606 h 2070201"/>
                <a:gd name="connsiteX8-17" fmla="*/ 1024128 w 1404518"/>
                <a:gd name="connsiteY8-18" fmla="*/ 694944 h 2070201"/>
                <a:gd name="connsiteX9-19" fmla="*/ 921715 w 1404518"/>
                <a:gd name="connsiteY9-20" fmla="*/ 929030 h 2070201"/>
                <a:gd name="connsiteX10-21" fmla="*/ 877824 w 1404518"/>
                <a:gd name="connsiteY10-22" fmla="*/ 629107 h 2070201"/>
                <a:gd name="connsiteX11-23" fmla="*/ 709574 w 1404518"/>
                <a:gd name="connsiteY11-24" fmla="*/ 936345 h 2070201"/>
                <a:gd name="connsiteX12-25" fmla="*/ 526694 w 1404518"/>
                <a:gd name="connsiteY12-26" fmla="*/ 0 h 2070201"/>
                <a:gd name="connsiteX13-27" fmla="*/ 468172 w 1404518"/>
                <a:gd name="connsiteY13-28" fmla="*/ 1338681 h 2070201"/>
                <a:gd name="connsiteX14-29" fmla="*/ 321868 w 1404518"/>
                <a:gd name="connsiteY14-30" fmla="*/ 1287475 h 2070201"/>
                <a:gd name="connsiteX15-31" fmla="*/ 0 w 1404518"/>
                <a:gd name="connsiteY15-32" fmla="*/ 1053388 h 2070201"/>
                <a:gd name="connsiteX0-33" fmla="*/ 0 w 1404518"/>
                <a:gd name="connsiteY0-34" fmla="*/ 1053388 h 2070201"/>
                <a:gd name="connsiteX1-35" fmla="*/ 124358 w 1404518"/>
                <a:gd name="connsiteY1-36" fmla="*/ 1382572 h 2070201"/>
                <a:gd name="connsiteX2-37" fmla="*/ 292608 w 1404518"/>
                <a:gd name="connsiteY2-38" fmla="*/ 1741017 h 2070201"/>
                <a:gd name="connsiteX3-39" fmla="*/ 687628 w 1404518"/>
                <a:gd name="connsiteY3-40" fmla="*/ 2070201 h 2070201"/>
                <a:gd name="connsiteX4-41" fmla="*/ 1302105 w 1404518"/>
                <a:gd name="connsiteY4-42" fmla="*/ 2018995 h 2070201"/>
                <a:gd name="connsiteX5-43" fmla="*/ 1404518 w 1404518"/>
                <a:gd name="connsiteY5-44" fmla="*/ 1155801 h 2070201"/>
                <a:gd name="connsiteX6-45" fmla="*/ 1221638 w 1404518"/>
                <a:gd name="connsiteY6-46" fmla="*/ 768096 h 2070201"/>
                <a:gd name="connsiteX7-47" fmla="*/ 1177747 w 1404518"/>
                <a:gd name="connsiteY7-48" fmla="*/ 965606 h 2070201"/>
                <a:gd name="connsiteX8-49" fmla="*/ 1024128 w 1404518"/>
                <a:gd name="connsiteY8-50" fmla="*/ 694944 h 2070201"/>
                <a:gd name="connsiteX9-51" fmla="*/ 921715 w 1404518"/>
                <a:gd name="connsiteY9-52" fmla="*/ 929030 h 2070201"/>
                <a:gd name="connsiteX10-53" fmla="*/ 877824 w 1404518"/>
                <a:gd name="connsiteY10-54" fmla="*/ 629107 h 2070201"/>
                <a:gd name="connsiteX11-55" fmla="*/ 709574 w 1404518"/>
                <a:gd name="connsiteY11-56" fmla="*/ 936345 h 2070201"/>
                <a:gd name="connsiteX12-57" fmla="*/ 526694 w 1404518"/>
                <a:gd name="connsiteY12-58" fmla="*/ 0 h 2070201"/>
                <a:gd name="connsiteX13-59" fmla="*/ 468172 w 1404518"/>
                <a:gd name="connsiteY13-60" fmla="*/ 1338681 h 2070201"/>
                <a:gd name="connsiteX14-61" fmla="*/ 321868 w 1404518"/>
                <a:gd name="connsiteY14-62" fmla="*/ 1287475 h 2070201"/>
                <a:gd name="connsiteX15-63" fmla="*/ 0 w 1404518"/>
                <a:gd name="connsiteY15-64" fmla="*/ 1053388 h 2070201"/>
                <a:gd name="connsiteX0-65" fmla="*/ 0 w 1404518"/>
                <a:gd name="connsiteY0-66" fmla="*/ 1053388 h 2070201"/>
                <a:gd name="connsiteX1-67" fmla="*/ 124358 w 1404518"/>
                <a:gd name="connsiteY1-68" fmla="*/ 1382572 h 2070201"/>
                <a:gd name="connsiteX2-69" fmla="*/ 292608 w 1404518"/>
                <a:gd name="connsiteY2-70" fmla="*/ 1741017 h 2070201"/>
                <a:gd name="connsiteX3-71" fmla="*/ 687628 w 1404518"/>
                <a:gd name="connsiteY3-72" fmla="*/ 2070201 h 2070201"/>
                <a:gd name="connsiteX4-73" fmla="*/ 1302105 w 1404518"/>
                <a:gd name="connsiteY4-74" fmla="*/ 2018995 h 2070201"/>
                <a:gd name="connsiteX5-75" fmla="*/ 1404518 w 1404518"/>
                <a:gd name="connsiteY5-76" fmla="*/ 1155801 h 2070201"/>
                <a:gd name="connsiteX6-77" fmla="*/ 1221638 w 1404518"/>
                <a:gd name="connsiteY6-78" fmla="*/ 768096 h 2070201"/>
                <a:gd name="connsiteX7-79" fmla="*/ 1177747 w 1404518"/>
                <a:gd name="connsiteY7-80" fmla="*/ 965606 h 2070201"/>
                <a:gd name="connsiteX8-81" fmla="*/ 1024128 w 1404518"/>
                <a:gd name="connsiteY8-82" fmla="*/ 694944 h 2070201"/>
                <a:gd name="connsiteX9-83" fmla="*/ 921715 w 1404518"/>
                <a:gd name="connsiteY9-84" fmla="*/ 929030 h 2070201"/>
                <a:gd name="connsiteX10-85" fmla="*/ 877824 w 1404518"/>
                <a:gd name="connsiteY10-86" fmla="*/ 629107 h 2070201"/>
                <a:gd name="connsiteX11-87" fmla="*/ 709574 w 1404518"/>
                <a:gd name="connsiteY11-88" fmla="*/ 936345 h 2070201"/>
                <a:gd name="connsiteX12-89" fmla="*/ 526694 w 1404518"/>
                <a:gd name="connsiteY12-90" fmla="*/ 0 h 2070201"/>
                <a:gd name="connsiteX13-91" fmla="*/ 468172 w 1404518"/>
                <a:gd name="connsiteY13-92" fmla="*/ 1338681 h 2070201"/>
                <a:gd name="connsiteX14-93" fmla="*/ 321868 w 1404518"/>
                <a:gd name="connsiteY14-94" fmla="*/ 1287475 h 2070201"/>
                <a:gd name="connsiteX15-95" fmla="*/ 0 w 1404518"/>
                <a:gd name="connsiteY15-96" fmla="*/ 1053388 h 2070201"/>
                <a:gd name="connsiteX0-97" fmla="*/ 0 w 1404518"/>
                <a:gd name="connsiteY0-98" fmla="*/ 1053388 h 2070201"/>
                <a:gd name="connsiteX1-99" fmla="*/ 124358 w 1404518"/>
                <a:gd name="connsiteY1-100" fmla="*/ 1382572 h 2070201"/>
                <a:gd name="connsiteX2-101" fmla="*/ 292608 w 1404518"/>
                <a:gd name="connsiteY2-102" fmla="*/ 1741017 h 2070201"/>
                <a:gd name="connsiteX3-103" fmla="*/ 687628 w 1404518"/>
                <a:gd name="connsiteY3-104" fmla="*/ 2070201 h 2070201"/>
                <a:gd name="connsiteX4-105" fmla="*/ 1302105 w 1404518"/>
                <a:gd name="connsiteY4-106" fmla="*/ 2018995 h 2070201"/>
                <a:gd name="connsiteX5-107" fmla="*/ 1404518 w 1404518"/>
                <a:gd name="connsiteY5-108" fmla="*/ 1155801 h 2070201"/>
                <a:gd name="connsiteX6-109" fmla="*/ 1221638 w 1404518"/>
                <a:gd name="connsiteY6-110" fmla="*/ 768096 h 2070201"/>
                <a:gd name="connsiteX7-111" fmla="*/ 1177747 w 1404518"/>
                <a:gd name="connsiteY7-112" fmla="*/ 965606 h 2070201"/>
                <a:gd name="connsiteX8-113" fmla="*/ 1024128 w 1404518"/>
                <a:gd name="connsiteY8-114" fmla="*/ 694944 h 2070201"/>
                <a:gd name="connsiteX9-115" fmla="*/ 921715 w 1404518"/>
                <a:gd name="connsiteY9-116" fmla="*/ 929030 h 2070201"/>
                <a:gd name="connsiteX10-117" fmla="*/ 877824 w 1404518"/>
                <a:gd name="connsiteY10-118" fmla="*/ 629107 h 2070201"/>
                <a:gd name="connsiteX11-119" fmla="*/ 709574 w 1404518"/>
                <a:gd name="connsiteY11-120" fmla="*/ 936345 h 2070201"/>
                <a:gd name="connsiteX12-121" fmla="*/ 526694 w 1404518"/>
                <a:gd name="connsiteY12-122" fmla="*/ 0 h 2070201"/>
                <a:gd name="connsiteX13-123" fmla="*/ 468172 w 1404518"/>
                <a:gd name="connsiteY13-124" fmla="*/ 1338681 h 2070201"/>
                <a:gd name="connsiteX14-125" fmla="*/ 321868 w 1404518"/>
                <a:gd name="connsiteY14-126" fmla="*/ 1287475 h 2070201"/>
                <a:gd name="connsiteX15-127" fmla="*/ 0 w 1404518"/>
                <a:gd name="connsiteY15-128" fmla="*/ 1053388 h 2070201"/>
                <a:gd name="connsiteX0-129" fmla="*/ 0 w 1404518"/>
                <a:gd name="connsiteY0-130" fmla="*/ 1053388 h 2070201"/>
                <a:gd name="connsiteX1-131" fmla="*/ 124358 w 1404518"/>
                <a:gd name="connsiteY1-132" fmla="*/ 1382572 h 2070201"/>
                <a:gd name="connsiteX2-133" fmla="*/ 292608 w 1404518"/>
                <a:gd name="connsiteY2-134" fmla="*/ 1741017 h 2070201"/>
                <a:gd name="connsiteX3-135" fmla="*/ 687628 w 1404518"/>
                <a:gd name="connsiteY3-136" fmla="*/ 2070201 h 2070201"/>
                <a:gd name="connsiteX4-137" fmla="*/ 1331366 w 1404518"/>
                <a:gd name="connsiteY4-138" fmla="*/ 2055571 h 2070201"/>
                <a:gd name="connsiteX5-139" fmla="*/ 1404518 w 1404518"/>
                <a:gd name="connsiteY5-140" fmla="*/ 1155801 h 2070201"/>
                <a:gd name="connsiteX6-141" fmla="*/ 1221638 w 1404518"/>
                <a:gd name="connsiteY6-142" fmla="*/ 768096 h 2070201"/>
                <a:gd name="connsiteX7-143" fmla="*/ 1177747 w 1404518"/>
                <a:gd name="connsiteY7-144" fmla="*/ 965606 h 2070201"/>
                <a:gd name="connsiteX8-145" fmla="*/ 1024128 w 1404518"/>
                <a:gd name="connsiteY8-146" fmla="*/ 694944 h 2070201"/>
                <a:gd name="connsiteX9-147" fmla="*/ 921715 w 1404518"/>
                <a:gd name="connsiteY9-148" fmla="*/ 929030 h 2070201"/>
                <a:gd name="connsiteX10-149" fmla="*/ 877824 w 1404518"/>
                <a:gd name="connsiteY10-150" fmla="*/ 629107 h 2070201"/>
                <a:gd name="connsiteX11-151" fmla="*/ 709574 w 1404518"/>
                <a:gd name="connsiteY11-152" fmla="*/ 936345 h 2070201"/>
                <a:gd name="connsiteX12-153" fmla="*/ 526694 w 1404518"/>
                <a:gd name="connsiteY12-154" fmla="*/ 0 h 2070201"/>
                <a:gd name="connsiteX13-155" fmla="*/ 468172 w 1404518"/>
                <a:gd name="connsiteY13-156" fmla="*/ 1338681 h 2070201"/>
                <a:gd name="connsiteX14-157" fmla="*/ 321868 w 1404518"/>
                <a:gd name="connsiteY14-158" fmla="*/ 1287475 h 2070201"/>
                <a:gd name="connsiteX15-159" fmla="*/ 0 w 1404518"/>
                <a:gd name="connsiteY15-160" fmla="*/ 1053388 h 2070201"/>
                <a:gd name="connsiteX0-161" fmla="*/ 0 w 1404518"/>
                <a:gd name="connsiteY0-162" fmla="*/ 1053388 h 2070201"/>
                <a:gd name="connsiteX1-163" fmla="*/ 124358 w 1404518"/>
                <a:gd name="connsiteY1-164" fmla="*/ 1382572 h 2070201"/>
                <a:gd name="connsiteX2-165" fmla="*/ 292608 w 1404518"/>
                <a:gd name="connsiteY2-166" fmla="*/ 1741017 h 2070201"/>
                <a:gd name="connsiteX3-167" fmla="*/ 687628 w 1404518"/>
                <a:gd name="connsiteY3-168" fmla="*/ 2070201 h 2070201"/>
                <a:gd name="connsiteX4-169" fmla="*/ 1294790 w 1404518"/>
                <a:gd name="connsiteY4-170" fmla="*/ 2055571 h 2070201"/>
                <a:gd name="connsiteX5-171" fmla="*/ 1404518 w 1404518"/>
                <a:gd name="connsiteY5-172" fmla="*/ 1155801 h 2070201"/>
                <a:gd name="connsiteX6-173" fmla="*/ 1221638 w 1404518"/>
                <a:gd name="connsiteY6-174" fmla="*/ 768096 h 2070201"/>
                <a:gd name="connsiteX7-175" fmla="*/ 1177747 w 1404518"/>
                <a:gd name="connsiteY7-176" fmla="*/ 965606 h 2070201"/>
                <a:gd name="connsiteX8-177" fmla="*/ 1024128 w 1404518"/>
                <a:gd name="connsiteY8-178" fmla="*/ 694944 h 2070201"/>
                <a:gd name="connsiteX9-179" fmla="*/ 921715 w 1404518"/>
                <a:gd name="connsiteY9-180" fmla="*/ 929030 h 2070201"/>
                <a:gd name="connsiteX10-181" fmla="*/ 877824 w 1404518"/>
                <a:gd name="connsiteY10-182" fmla="*/ 629107 h 2070201"/>
                <a:gd name="connsiteX11-183" fmla="*/ 709574 w 1404518"/>
                <a:gd name="connsiteY11-184" fmla="*/ 936345 h 2070201"/>
                <a:gd name="connsiteX12-185" fmla="*/ 526694 w 1404518"/>
                <a:gd name="connsiteY12-186" fmla="*/ 0 h 2070201"/>
                <a:gd name="connsiteX13-187" fmla="*/ 468172 w 1404518"/>
                <a:gd name="connsiteY13-188" fmla="*/ 1338681 h 2070201"/>
                <a:gd name="connsiteX14-189" fmla="*/ 321868 w 1404518"/>
                <a:gd name="connsiteY14-190" fmla="*/ 1287475 h 2070201"/>
                <a:gd name="connsiteX15-191" fmla="*/ 0 w 1404518"/>
                <a:gd name="connsiteY15-192" fmla="*/ 1053388 h 2070201"/>
                <a:gd name="connsiteX0-193" fmla="*/ 0 w 1404518"/>
                <a:gd name="connsiteY0-194" fmla="*/ 1053388 h 2070201"/>
                <a:gd name="connsiteX1-195" fmla="*/ 124358 w 1404518"/>
                <a:gd name="connsiteY1-196" fmla="*/ 1382572 h 2070201"/>
                <a:gd name="connsiteX2-197" fmla="*/ 292608 w 1404518"/>
                <a:gd name="connsiteY2-198" fmla="*/ 1741017 h 2070201"/>
                <a:gd name="connsiteX3-199" fmla="*/ 687628 w 1404518"/>
                <a:gd name="connsiteY3-200" fmla="*/ 2070201 h 2070201"/>
                <a:gd name="connsiteX4-201" fmla="*/ 1294790 w 1404518"/>
                <a:gd name="connsiteY4-202" fmla="*/ 2055571 h 2070201"/>
                <a:gd name="connsiteX5-203" fmla="*/ 1404518 w 1404518"/>
                <a:gd name="connsiteY5-204" fmla="*/ 1155801 h 2070201"/>
                <a:gd name="connsiteX6-205" fmla="*/ 1221638 w 1404518"/>
                <a:gd name="connsiteY6-206" fmla="*/ 768096 h 2070201"/>
                <a:gd name="connsiteX7-207" fmla="*/ 1177747 w 1404518"/>
                <a:gd name="connsiteY7-208" fmla="*/ 965606 h 2070201"/>
                <a:gd name="connsiteX8-209" fmla="*/ 1024128 w 1404518"/>
                <a:gd name="connsiteY8-210" fmla="*/ 694944 h 2070201"/>
                <a:gd name="connsiteX9-211" fmla="*/ 921715 w 1404518"/>
                <a:gd name="connsiteY9-212" fmla="*/ 929030 h 2070201"/>
                <a:gd name="connsiteX10-213" fmla="*/ 877824 w 1404518"/>
                <a:gd name="connsiteY10-214" fmla="*/ 629107 h 2070201"/>
                <a:gd name="connsiteX11-215" fmla="*/ 709574 w 1404518"/>
                <a:gd name="connsiteY11-216" fmla="*/ 936345 h 2070201"/>
                <a:gd name="connsiteX12-217" fmla="*/ 526694 w 1404518"/>
                <a:gd name="connsiteY12-218" fmla="*/ 0 h 2070201"/>
                <a:gd name="connsiteX13-219" fmla="*/ 468172 w 1404518"/>
                <a:gd name="connsiteY13-220" fmla="*/ 1338681 h 2070201"/>
                <a:gd name="connsiteX14-221" fmla="*/ 321868 w 1404518"/>
                <a:gd name="connsiteY14-222" fmla="*/ 1287475 h 2070201"/>
                <a:gd name="connsiteX15-223" fmla="*/ 0 w 1404518"/>
                <a:gd name="connsiteY15-224" fmla="*/ 1053388 h 2070201"/>
                <a:gd name="connsiteX0-225" fmla="*/ 0 w 1413093"/>
                <a:gd name="connsiteY0-226" fmla="*/ 1053388 h 2070201"/>
                <a:gd name="connsiteX1-227" fmla="*/ 124358 w 1413093"/>
                <a:gd name="connsiteY1-228" fmla="*/ 1382572 h 2070201"/>
                <a:gd name="connsiteX2-229" fmla="*/ 292608 w 1413093"/>
                <a:gd name="connsiteY2-230" fmla="*/ 1741017 h 2070201"/>
                <a:gd name="connsiteX3-231" fmla="*/ 687628 w 1413093"/>
                <a:gd name="connsiteY3-232" fmla="*/ 2070201 h 2070201"/>
                <a:gd name="connsiteX4-233" fmla="*/ 1294790 w 1413093"/>
                <a:gd name="connsiteY4-234" fmla="*/ 2055571 h 2070201"/>
                <a:gd name="connsiteX5-235" fmla="*/ 1404518 w 1413093"/>
                <a:gd name="connsiteY5-236" fmla="*/ 1155801 h 2070201"/>
                <a:gd name="connsiteX6-237" fmla="*/ 1221638 w 1413093"/>
                <a:gd name="connsiteY6-238" fmla="*/ 768096 h 2070201"/>
                <a:gd name="connsiteX7-239" fmla="*/ 1177747 w 1413093"/>
                <a:gd name="connsiteY7-240" fmla="*/ 965606 h 2070201"/>
                <a:gd name="connsiteX8-241" fmla="*/ 1024128 w 1413093"/>
                <a:gd name="connsiteY8-242" fmla="*/ 694944 h 2070201"/>
                <a:gd name="connsiteX9-243" fmla="*/ 921715 w 1413093"/>
                <a:gd name="connsiteY9-244" fmla="*/ 929030 h 2070201"/>
                <a:gd name="connsiteX10-245" fmla="*/ 877824 w 1413093"/>
                <a:gd name="connsiteY10-246" fmla="*/ 629107 h 2070201"/>
                <a:gd name="connsiteX11-247" fmla="*/ 709574 w 1413093"/>
                <a:gd name="connsiteY11-248" fmla="*/ 936345 h 2070201"/>
                <a:gd name="connsiteX12-249" fmla="*/ 526694 w 1413093"/>
                <a:gd name="connsiteY12-250" fmla="*/ 0 h 2070201"/>
                <a:gd name="connsiteX13-251" fmla="*/ 468172 w 1413093"/>
                <a:gd name="connsiteY13-252" fmla="*/ 1338681 h 2070201"/>
                <a:gd name="connsiteX14-253" fmla="*/ 321868 w 1413093"/>
                <a:gd name="connsiteY14-254" fmla="*/ 1287475 h 2070201"/>
                <a:gd name="connsiteX15-255" fmla="*/ 0 w 1413093"/>
                <a:gd name="connsiteY15-256" fmla="*/ 1053388 h 2070201"/>
                <a:gd name="connsiteX0-257" fmla="*/ 0 w 1413093"/>
                <a:gd name="connsiteY0-258" fmla="*/ 1053388 h 2070201"/>
                <a:gd name="connsiteX1-259" fmla="*/ 124358 w 1413093"/>
                <a:gd name="connsiteY1-260" fmla="*/ 1382572 h 2070201"/>
                <a:gd name="connsiteX2-261" fmla="*/ 292608 w 1413093"/>
                <a:gd name="connsiteY2-262" fmla="*/ 1741017 h 2070201"/>
                <a:gd name="connsiteX3-263" fmla="*/ 687628 w 1413093"/>
                <a:gd name="connsiteY3-264" fmla="*/ 2070201 h 2070201"/>
                <a:gd name="connsiteX4-265" fmla="*/ 1294790 w 1413093"/>
                <a:gd name="connsiteY4-266" fmla="*/ 2055571 h 2070201"/>
                <a:gd name="connsiteX5-267" fmla="*/ 1404518 w 1413093"/>
                <a:gd name="connsiteY5-268" fmla="*/ 1155801 h 2070201"/>
                <a:gd name="connsiteX6-269" fmla="*/ 1221638 w 1413093"/>
                <a:gd name="connsiteY6-270" fmla="*/ 768096 h 2070201"/>
                <a:gd name="connsiteX7-271" fmla="*/ 1177747 w 1413093"/>
                <a:gd name="connsiteY7-272" fmla="*/ 965606 h 2070201"/>
                <a:gd name="connsiteX8-273" fmla="*/ 1024128 w 1413093"/>
                <a:gd name="connsiteY8-274" fmla="*/ 694944 h 2070201"/>
                <a:gd name="connsiteX9-275" fmla="*/ 921715 w 1413093"/>
                <a:gd name="connsiteY9-276" fmla="*/ 929030 h 2070201"/>
                <a:gd name="connsiteX10-277" fmla="*/ 877824 w 1413093"/>
                <a:gd name="connsiteY10-278" fmla="*/ 629107 h 2070201"/>
                <a:gd name="connsiteX11-279" fmla="*/ 709574 w 1413093"/>
                <a:gd name="connsiteY11-280" fmla="*/ 936345 h 2070201"/>
                <a:gd name="connsiteX12-281" fmla="*/ 526694 w 1413093"/>
                <a:gd name="connsiteY12-282" fmla="*/ 0 h 2070201"/>
                <a:gd name="connsiteX13-283" fmla="*/ 468172 w 1413093"/>
                <a:gd name="connsiteY13-284" fmla="*/ 1338681 h 2070201"/>
                <a:gd name="connsiteX14-285" fmla="*/ 321868 w 1413093"/>
                <a:gd name="connsiteY14-286" fmla="*/ 1287475 h 2070201"/>
                <a:gd name="connsiteX15-287" fmla="*/ 0 w 1413093"/>
                <a:gd name="connsiteY15-288" fmla="*/ 1053388 h 2070201"/>
                <a:gd name="connsiteX0-289" fmla="*/ 0 w 1404608"/>
                <a:gd name="connsiteY0-290" fmla="*/ 1053388 h 2070201"/>
                <a:gd name="connsiteX1-291" fmla="*/ 124358 w 1404608"/>
                <a:gd name="connsiteY1-292" fmla="*/ 1382572 h 2070201"/>
                <a:gd name="connsiteX2-293" fmla="*/ 292608 w 1404608"/>
                <a:gd name="connsiteY2-294" fmla="*/ 1741017 h 2070201"/>
                <a:gd name="connsiteX3-295" fmla="*/ 687628 w 1404608"/>
                <a:gd name="connsiteY3-296" fmla="*/ 2070201 h 2070201"/>
                <a:gd name="connsiteX4-297" fmla="*/ 1294790 w 1404608"/>
                <a:gd name="connsiteY4-298" fmla="*/ 2055571 h 2070201"/>
                <a:gd name="connsiteX5-299" fmla="*/ 1404518 w 1404608"/>
                <a:gd name="connsiteY5-300" fmla="*/ 1155801 h 2070201"/>
                <a:gd name="connsiteX6-301" fmla="*/ 1221638 w 1404608"/>
                <a:gd name="connsiteY6-302" fmla="*/ 768096 h 2070201"/>
                <a:gd name="connsiteX7-303" fmla="*/ 1177747 w 1404608"/>
                <a:gd name="connsiteY7-304" fmla="*/ 965606 h 2070201"/>
                <a:gd name="connsiteX8-305" fmla="*/ 1024128 w 1404608"/>
                <a:gd name="connsiteY8-306" fmla="*/ 694944 h 2070201"/>
                <a:gd name="connsiteX9-307" fmla="*/ 921715 w 1404608"/>
                <a:gd name="connsiteY9-308" fmla="*/ 929030 h 2070201"/>
                <a:gd name="connsiteX10-309" fmla="*/ 877824 w 1404608"/>
                <a:gd name="connsiteY10-310" fmla="*/ 629107 h 2070201"/>
                <a:gd name="connsiteX11-311" fmla="*/ 709574 w 1404608"/>
                <a:gd name="connsiteY11-312" fmla="*/ 936345 h 2070201"/>
                <a:gd name="connsiteX12-313" fmla="*/ 526694 w 1404608"/>
                <a:gd name="connsiteY12-314" fmla="*/ 0 h 2070201"/>
                <a:gd name="connsiteX13-315" fmla="*/ 468172 w 1404608"/>
                <a:gd name="connsiteY13-316" fmla="*/ 1338681 h 2070201"/>
                <a:gd name="connsiteX14-317" fmla="*/ 321868 w 1404608"/>
                <a:gd name="connsiteY14-318" fmla="*/ 1287475 h 2070201"/>
                <a:gd name="connsiteX15-319" fmla="*/ 0 w 1404608"/>
                <a:gd name="connsiteY15-320" fmla="*/ 1053388 h 2070201"/>
                <a:gd name="connsiteX0-321" fmla="*/ 0 w 1404608"/>
                <a:gd name="connsiteY0-322" fmla="*/ 1053388 h 2070201"/>
                <a:gd name="connsiteX1-323" fmla="*/ 124358 w 1404608"/>
                <a:gd name="connsiteY1-324" fmla="*/ 1382572 h 2070201"/>
                <a:gd name="connsiteX2-325" fmla="*/ 292608 w 1404608"/>
                <a:gd name="connsiteY2-326" fmla="*/ 1741017 h 2070201"/>
                <a:gd name="connsiteX3-327" fmla="*/ 687628 w 1404608"/>
                <a:gd name="connsiteY3-328" fmla="*/ 2070201 h 2070201"/>
                <a:gd name="connsiteX4-329" fmla="*/ 1294790 w 1404608"/>
                <a:gd name="connsiteY4-330" fmla="*/ 2055571 h 2070201"/>
                <a:gd name="connsiteX5-331" fmla="*/ 1404518 w 1404608"/>
                <a:gd name="connsiteY5-332" fmla="*/ 1155801 h 2070201"/>
                <a:gd name="connsiteX6-333" fmla="*/ 1221638 w 1404608"/>
                <a:gd name="connsiteY6-334" fmla="*/ 768096 h 2070201"/>
                <a:gd name="connsiteX7-335" fmla="*/ 1177747 w 1404608"/>
                <a:gd name="connsiteY7-336" fmla="*/ 965606 h 2070201"/>
                <a:gd name="connsiteX8-337" fmla="*/ 1024128 w 1404608"/>
                <a:gd name="connsiteY8-338" fmla="*/ 694944 h 2070201"/>
                <a:gd name="connsiteX9-339" fmla="*/ 921715 w 1404608"/>
                <a:gd name="connsiteY9-340" fmla="*/ 929030 h 2070201"/>
                <a:gd name="connsiteX10-341" fmla="*/ 877824 w 1404608"/>
                <a:gd name="connsiteY10-342" fmla="*/ 629107 h 2070201"/>
                <a:gd name="connsiteX11-343" fmla="*/ 709574 w 1404608"/>
                <a:gd name="connsiteY11-344" fmla="*/ 936345 h 2070201"/>
                <a:gd name="connsiteX12-345" fmla="*/ 526694 w 1404608"/>
                <a:gd name="connsiteY12-346" fmla="*/ 0 h 2070201"/>
                <a:gd name="connsiteX13-347" fmla="*/ 468172 w 1404608"/>
                <a:gd name="connsiteY13-348" fmla="*/ 1338681 h 2070201"/>
                <a:gd name="connsiteX14-349" fmla="*/ 321868 w 1404608"/>
                <a:gd name="connsiteY14-350" fmla="*/ 1287475 h 2070201"/>
                <a:gd name="connsiteX15-351" fmla="*/ 0 w 1404608"/>
                <a:gd name="connsiteY15-352" fmla="*/ 1053388 h 2070201"/>
                <a:gd name="connsiteX0-353" fmla="*/ 0 w 1404608"/>
                <a:gd name="connsiteY0-354" fmla="*/ 1053388 h 2070201"/>
                <a:gd name="connsiteX1-355" fmla="*/ 124358 w 1404608"/>
                <a:gd name="connsiteY1-356" fmla="*/ 1382572 h 2070201"/>
                <a:gd name="connsiteX2-357" fmla="*/ 292608 w 1404608"/>
                <a:gd name="connsiteY2-358" fmla="*/ 1741017 h 2070201"/>
                <a:gd name="connsiteX3-359" fmla="*/ 687628 w 1404608"/>
                <a:gd name="connsiteY3-360" fmla="*/ 2070201 h 2070201"/>
                <a:gd name="connsiteX4-361" fmla="*/ 1294790 w 1404608"/>
                <a:gd name="connsiteY4-362" fmla="*/ 2055571 h 2070201"/>
                <a:gd name="connsiteX5-363" fmla="*/ 1404518 w 1404608"/>
                <a:gd name="connsiteY5-364" fmla="*/ 1155801 h 2070201"/>
                <a:gd name="connsiteX6-365" fmla="*/ 1221638 w 1404608"/>
                <a:gd name="connsiteY6-366" fmla="*/ 768096 h 2070201"/>
                <a:gd name="connsiteX7-367" fmla="*/ 1177747 w 1404608"/>
                <a:gd name="connsiteY7-368" fmla="*/ 965606 h 2070201"/>
                <a:gd name="connsiteX8-369" fmla="*/ 1024128 w 1404608"/>
                <a:gd name="connsiteY8-370" fmla="*/ 694944 h 2070201"/>
                <a:gd name="connsiteX9-371" fmla="*/ 921715 w 1404608"/>
                <a:gd name="connsiteY9-372" fmla="*/ 929030 h 2070201"/>
                <a:gd name="connsiteX10-373" fmla="*/ 877824 w 1404608"/>
                <a:gd name="connsiteY10-374" fmla="*/ 629107 h 2070201"/>
                <a:gd name="connsiteX11-375" fmla="*/ 709574 w 1404608"/>
                <a:gd name="connsiteY11-376" fmla="*/ 936345 h 2070201"/>
                <a:gd name="connsiteX12-377" fmla="*/ 526694 w 1404608"/>
                <a:gd name="connsiteY12-378" fmla="*/ 0 h 2070201"/>
                <a:gd name="connsiteX13-379" fmla="*/ 468172 w 1404608"/>
                <a:gd name="connsiteY13-380" fmla="*/ 1338681 h 2070201"/>
                <a:gd name="connsiteX14-381" fmla="*/ 321868 w 1404608"/>
                <a:gd name="connsiteY14-382" fmla="*/ 1287475 h 2070201"/>
                <a:gd name="connsiteX15-383" fmla="*/ 0 w 1404608"/>
                <a:gd name="connsiteY15-384" fmla="*/ 1053388 h 2070201"/>
                <a:gd name="connsiteX0-385" fmla="*/ 0 w 1404608"/>
                <a:gd name="connsiteY0-386" fmla="*/ 1053388 h 2070201"/>
                <a:gd name="connsiteX1-387" fmla="*/ 124358 w 1404608"/>
                <a:gd name="connsiteY1-388" fmla="*/ 1382572 h 2070201"/>
                <a:gd name="connsiteX2-389" fmla="*/ 292608 w 1404608"/>
                <a:gd name="connsiteY2-390" fmla="*/ 1741017 h 2070201"/>
                <a:gd name="connsiteX3-391" fmla="*/ 687628 w 1404608"/>
                <a:gd name="connsiteY3-392" fmla="*/ 2070201 h 2070201"/>
                <a:gd name="connsiteX4-393" fmla="*/ 1294790 w 1404608"/>
                <a:gd name="connsiteY4-394" fmla="*/ 2055571 h 2070201"/>
                <a:gd name="connsiteX5-395" fmla="*/ 1404518 w 1404608"/>
                <a:gd name="connsiteY5-396" fmla="*/ 1155801 h 2070201"/>
                <a:gd name="connsiteX6-397" fmla="*/ 1221638 w 1404608"/>
                <a:gd name="connsiteY6-398" fmla="*/ 768096 h 2070201"/>
                <a:gd name="connsiteX7-399" fmla="*/ 1177747 w 1404608"/>
                <a:gd name="connsiteY7-400" fmla="*/ 965606 h 2070201"/>
                <a:gd name="connsiteX8-401" fmla="*/ 1024128 w 1404608"/>
                <a:gd name="connsiteY8-402" fmla="*/ 694944 h 2070201"/>
                <a:gd name="connsiteX9-403" fmla="*/ 921715 w 1404608"/>
                <a:gd name="connsiteY9-404" fmla="*/ 929030 h 2070201"/>
                <a:gd name="connsiteX10-405" fmla="*/ 877824 w 1404608"/>
                <a:gd name="connsiteY10-406" fmla="*/ 629107 h 2070201"/>
                <a:gd name="connsiteX11-407" fmla="*/ 709574 w 1404608"/>
                <a:gd name="connsiteY11-408" fmla="*/ 936345 h 2070201"/>
                <a:gd name="connsiteX12-409" fmla="*/ 526694 w 1404608"/>
                <a:gd name="connsiteY12-410" fmla="*/ 0 h 2070201"/>
                <a:gd name="connsiteX13-411" fmla="*/ 468172 w 1404608"/>
                <a:gd name="connsiteY13-412" fmla="*/ 1338681 h 2070201"/>
                <a:gd name="connsiteX14-413" fmla="*/ 321868 w 1404608"/>
                <a:gd name="connsiteY14-414" fmla="*/ 1287475 h 2070201"/>
                <a:gd name="connsiteX15-415" fmla="*/ 0 w 1404608"/>
                <a:gd name="connsiteY15-416" fmla="*/ 1053388 h 2070201"/>
                <a:gd name="connsiteX0-417" fmla="*/ 0 w 1404608"/>
                <a:gd name="connsiteY0-418" fmla="*/ 1053388 h 2070201"/>
                <a:gd name="connsiteX1-419" fmla="*/ 124358 w 1404608"/>
                <a:gd name="connsiteY1-420" fmla="*/ 1382572 h 2070201"/>
                <a:gd name="connsiteX2-421" fmla="*/ 292608 w 1404608"/>
                <a:gd name="connsiteY2-422" fmla="*/ 1741017 h 2070201"/>
                <a:gd name="connsiteX3-423" fmla="*/ 687628 w 1404608"/>
                <a:gd name="connsiteY3-424" fmla="*/ 2070201 h 2070201"/>
                <a:gd name="connsiteX4-425" fmla="*/ 1294790 w 1404608"/>
                <a:gd name="connsiteY4-426" fmla="*/ 2055571 h 2070201"/>
                <a:gd name="connsiteX5-427" fmla="*/ 1404518 w 1404608"/>
                <a:gd name="connsiteY5-428" fmla="*/ 1155801 h 2070201"/>
                <a:gd name="connsiteX6-429" fmla="*/ 1221638 w 1404608"/>
                <a:gd name="connsiteY6-430" fmla="*/ 768096 h 2070201"/>
                <a:gd name="connsiteX7-431" fmla="*/ 1177747 w 1404608"/>
                <a:gd name="connsiteY7-432" fmla="*/ 965606 h 2070201"/>
                <a:gd name="connsiteX8-433" fmla="*/ 980236 w 1404608"/>
                <a:gd name="connsiteY8-434" fmla="*/ 694944 h 2070201"/>
                <a:gd name="connsiteX9-435" fmla="*/ 921715 w 1404608"/>
                <a:gd name="connsiteY9-436" fmla="*/ 929030 h 2070201"/>
                <a:gd name="connsiteX10-437" fmla="*/ 877824 w 1404608"/>
                <a:gd name="connsiteY10-438" fmla="*/ 629107 h 2070201"/>
                <a:gd name="connsiteX11-439" fmla="*/ 709574 w 1404608"/>
                <a:gd name="connsiteY11-440" fmla="*/ 936345 h 2070201"/>
                <a:gd name="connsiteX12-441" fmla="*/ 526694 w 1404608"/>
                <a:gd name="connsiteY12-442" fmla="*/ 0 h 2070201"/>
                <a:gd name="connsiteX13-443" fmla="*/ 468172 w 1404608"/>
                <a:gd name="connsiteY13-444" fmla="*/ 1338681 h 2070201"/>
                <a:gd name="connsiteX14-445" fmla="*/ 321868 w 1404608"/>
                <a:gd name="connsiteY14-446" fmla="*/ 1287475 h 2070201"/>
                <a:gd name="connsiteX15-447" fmla="*/ 0 w 1404608"/>
                <a:gd name="connsiteY15-448" fmla="*/ 1053388 h 2070201"/>
                <a:gd name="connsiteX0-449" fmla="*/ 0 w 1404608"/>
                <a:gd name="connsiteY0-450" fmla="*/ 1053388 h 2070201"/>
                <a:gd name="connsiteX1-451" fmla="*/ 124358 w 1404608"/>
                <a:gd name="connsiteY1-452" fmla="*/ 1382572 h 2070201"/>
                <a:gd name="connsiteX2-453" fmla="*/ 292608 w 1404608"/>
                <a:gd name="connsiteY2-454" fmla="*/ 1741017 h 2070201"/>
                <a:gd name="connsiteX3-455" fmla="*/ 687628 w 1404608"/>
                <a:gd name="connsiteY3-456" fmla="*/ 2070201 h 2070201"/>
                <a:gd name="connsiteX4-457" fmla="*/ 1294790 w 1404608"/>
                <a:gd name="connsiteY4-458" fmla="*/ 2055571 h 2070201"/>
                <a:gd name="connsiteX5-459" fmla="*/ 1404518 w 1404608"/>
                <a:gd name="connsiteY5-460" fmla="*/ 1155801 h 2070201"/>
                <a:gd name="connsiteX6-461" fmla="*/ 1221638 w 1404608"/>
                <a:gd name="connsiteY6-462" fmla="*/ 768096 h 2070201"/>
                <a:gd name="connsiteX7-463" fmla="*/ 1177747 w 1404608"/>
                <a:gd name="connsiteY7-464" fmla="*/ 965606 h 2070201"/>
                <a:gd name="connsiteX8-465" fmla="*/ 980236 w 1404608"/>
                <a:gd name="connsiteY8-466" fmla="*/ 694944 h 2070201"/>
                <a:gd name="connsiteX9-467" fmla="*/ 921715 w 1404608"/>
                <a:gd name="connsiteY9-468" fmla="*/ 929030 h 2070201"/>
                <a:gd name="connsiteX10-469" fmla="*/ 877824 w 1404608"/>
                <a:gd name="connsiteY10-470" fmla="*/ 629107 h 2070201"/>
                <a:gd name="connsiteX11-471" fmla="*/ 709574 w 1404608"/>
                <a:gd name="connsiteY11-472" fmla="*/ 936345 h 2070201"/>
                <a:gd name="connsiteX12-473" fmla="*/ 526694 w 1404608"/>
                <a:gd name="connsiteY12-474" fmla="*/ 0 h 2070201"/>
                <a:gd name="connsiteX13-475" fmla="*/ 468172 w 1404608"/>
                <a:gd name="connsiteY13-476" fmla="*/ 1338681 h 2070201"/>
                <a:gd name="connsiteX14-477" fmla="*/ 321868 w 1404608"/>
                <a:gd name="connsiteY14-478" fmla="*/ 1287475 h 2070201"/>
                <a:gd name="connsiteX15-479" fmla="*/ 0 w 1404608"/>
                <a:gd name="connsiteY15-480" fmla="*/ 1053388 h 2070201"/>
                <a:gd name="connsiteX0-481" fmla="*/ 0 w 1404608"/>
                <a:gd name="connsiteY0-482" fmla="*/ 1053388 h 2070201"/>
                <a:gd name="connsiteX1-483" fmla="*/ 124358 w 1404608"/>
                <a:gd name="connsiteY1-484" fmla="*/ 1382572 h 2070201"/>
                <a:gd name="connsiteX2-485" fmla="*/ 292608 w 1404608"/>
                <a:gd name="connsiteY2-486" fmla="*/ 1741017 h 2070201"/>
                <a:gd name="connsiteX3-487" fmla="*/ 687628 w 1404608"/>
                <a:gd name="connsiteY3-488" fmla="*/ 2070201 h 2070201"/>
                <a:gd name="connsiteX4-489" fmla="*/ 1294790 w 1404608"/>
                <a:gd name="connsiteY4-490" fmla="*/ 2055571 h 2070201"/>
                <a:gd name="connsiteX5-491" fmla="*/ 1404518 w 1404608"/>
                <a:gd name="connsiteY5-492" fmla="*/ 1155801 h 2070201"/>
                <a:gd name="connsiteX6-493" fmla="*/ 1221638 w 1404608"/>
                <a:gd name="connsiteY6-494" fmla="*/ 768096 h 2070201"/>
                <a:gd name="connsiteX7-495" fmla="*/ 1177747 w 1404608"/>
                <a:gd name="connsiteY7-496" fmla="*/ 965606 h 2070201"/>
                <a:gd name="connsiteX8-497" fmla="*/ 980236 w 1404608"/>
                <a:gd name="connsiteY8-498" fmla="*/ 694944 h 2070201"/>
                <a:gd name="connsiteX9-499" fmla="*/ 921715 w 1404608"/>
                <a:gd name="connsiteY9-500" fmla="*/ 929030 h 2070201"/>
                <a:gd name="connsiteX10-501" fmla="*/ 790042 w 1404608"/>
                <a:gd name="connsiteY10-502" fmla="*/ 599846 h 2070201"/>
                <a:gd name="connsiteX11-503" fmla="*/ 709574 w 1404608"/>
                <a:gd name="connsiteY11-504" fmla="*/ 936345 h 2070201"/>
                <a:gd name="connsiteX12-505" fmla="*/ 526694 w 1404608"/>
                <a:gd name="connsiteY12-506" fmla="*/ 0 h 2070201"/>
                <a:gd name="connsiteX13-507" fmla="*/ 468172 w 1404608"/>
                <a:gd name="connsiteY13-508" fmla="*/ 1338681 h 2070201"/>
                <a:gd name="connsiteX14-509" fmla="*/ 321868 w 1404608"/>
                <a:gd name="connsiteY14-510" fmla="*/ 1287475 h 2070201"/>
                <a:gd name="connsiteX15-511" fmla="*/ 0 w 1404608"/>
                <a:gd name="connsiteY15-512" fmla="*/ 1053388 h 2070201"/>
                <a:gd name="connsiteX0-513" fmla="*/ 0 w 1404608"/>
                <a:gd name="connsiteY0-514" fmla="*/ 1053388 h 2070201"/>
                <a:gd name="connsiteX1-515" fmla="*/ 124358 w 1404608"/>
                <a:gd name="connsiteY1-516" fmla="*/ 1382572 h 2070201"/>
                <a:gd name="connsiteX2-517" fmla="*/ 292608 w 1404608"/>
                <a:gd name="connsiteY2-518" fmla="*/ 1741017 h 2070201"/>
                <a:gd name="connsiteX3-519" fmla="*/ 687628 w 1404608"/>
                <a:gd name="connsiteY3-520" fmla="*/ 2070201 h 2070201"/>
                <a:gd name="connsiteX4-521" fmla="*/ 1294790 w 1404608"/>
                <a:gd name="connsiteY4-522" fmla="*/ 2055571 h 2070201"/>
                <a:gd name="connsiteX5-523" fmla="*/ 1404518 w 1404608"/>
                <a:gd name="connsiteY5-524" fmla="*/ 1155801 h 2070201"/>
                <a:gd name="connsiteX6-525" fmla="*/ 1221638 w 1404608"/>
                <a:gd name="connsiteY6-526" fmla="*/ 768096 h 2070201"/>
                <a:gd name="connsiteX7-527" fmla="*/ 1177747 w 1404608"/>
                <a:gd name="connsiteY7-528" fmla="*/ 965606 h 2070201"/>
                <a:gd name="connsiteX8-529" fmla="*/ 980236 w 1404608"/>
                <a:gd name="connsiteY8-530" fmla="*/ 694944 h 2070201"/>
                <a:gd name="connsiteX9-531" fmla="*/ 921715 w 1404608"/>
                <a:gd name="connsiteY9-532" fmla="*/ 929030 h 2070201"/>
                <a:gd name="connsiteX10-533" fmla="*/ 738836 w 1404608"/>
                <a:gd name="connsiteY10-534" fmla="*/ 592531 h 2070201"/>
                <a:gd name="connsiteX11-535" fmla="*/ 709574 w 1404608"/>
                <a:gd name="connsiteY11-536" fmla="*/ 936345 h 2070201"/>
                <a:gd name="connsiteX12-537" fmla="*/ 526694 w 1404608"/>
                <a:gd name="connsiteY12-538" fmla="*/ 0 h 2070201"/>
                <a:gd name="connsiteX13-539" fmla="*/ 468172 w 1404608"/>
                <a:gd name="connsiteY13-540" fmla="*/ 1338681 h 2070201"/>
                <a:gd name="connsiteX14-541" fmla="*/ 321868 w 1404608"/>
                <a:gd name="connsiteY14-542" fmla="*/ 1287475 h 2070201"/>
                <a:gd name="connsiteX15-543" fmla="*/ 0 w 1404608"/>
                <a:gd name="connsiteY15-544" fmla="*/ 1053388 h 2070201"/>
                <a:gd name="connsiteX0-545" fmla="*/ 0 w 1404608"/>
                <a:gd name="connsiteY0-546" fmla="*/ 1053388 h 2070201"/>
                <a:gd name="connsiteX1-547" fmla="*/ 124358 w 1404608"/>
                <a:gd name="connsiteY1-548" fmla="*/ 1382572 h 2070201"/>
                <a:gd name="connsiteX2-549" fmla="*/ 292608 w 1404608"/>
                <a:gd name="connsiteY2-550" fmla="*/ 1741017 h 2070201"/>
                <a:gd name="connsiteX3-551" fmla="*/ 687628 w 1404608"/>
                <a:gd name="connsiteY3-552" fmla="*/ 2070201 h 2070201"/>
                <a:gd name="connsiteX4-553" fmla="*/ 1294790 w 1404608"/>
                <a:gd name="connsiteY4-554" fmla="*/ 2055571 h 2070201"/>
                <a:gd name="connsiteX5-555" fmla="*/ 1404518 w 1404608"/>
                <a:gd name="connsiteY5-556" fmla="*/ 1155801 h 2070201"/>
                <a:gd name="connsiteX6-557" fmla="*/ 1221638 w 1404608"/>
                <a:gd name="connsiteY6-558" fmla="*/ 768096 h 2070201"/>
                <a:gd name="connsiteX7-559" fmla="*/ 1177747 w 1404608"/>
                <a:gd name="connsiteY7-560" fmla="*/ 965606 h 2070201"/>
                <a:gd name="connsiteX8-561" fmla="*/ 980236 w 1404608"/>
                <a:gd name="connsiteY8-562" fmla="*/ 694944 h 2070201"/>
                <a:gd name="connsiteX9-563" fmla="*/ 921715 w 1404608"/>
                <a:gd name="connsiteY9-564" fmla="*/ 929030 h 2070201"/>
                <a:gd name="connsiteX10-565" fmla="*/ 738836 w 1404608"/>
                <a:gd name="connsiteY10-566" fmla="*/ 592531 h 2070201"/>
                <a:gd name="connsiteX11-567" fmla="*/ 709574 w 1404608"/>
                <a:gd name="connsiteY11-568" fmla="*/ 936345 h 2070201"/>
                <a:gd name="connsiteX12-569" fmla="*/ 526694 w 1404608"/>
                <a:gd name="connsiteY12-570" fmla="*/ 0 h 2070201"/>
                <a:gd name="connsiteX13-571" fmla="*/ 468172 w 1404608"/>
                <a:gd name="connsiteY13-572" fmla="*/ 1338681 h 2070201"/>
                <a:gd name="connsiteX14-573" fmla="*/ 321868 w 1404608"/>
                <a:gd name="connsiteY14-574" fmla="*/ 1287475 h 2070201"/>
                <a:gd name="connsiteX15-575" fmla="*/ 0 w 1404608"/>
                <a:gd name="connsiteY15-576" fmla="*/ 1053388 h 2070201"/>
                <a:gd name="connsiteX0-577" fmla="*/ 0 w 1404608"/>
                <a:gd name="connsiteY0-578" fmla="*/ 1053388 h 2070201"/>
                <a:gd name="connsiteX1-579" fmla="*/ 124358 w 1404608"/>
                <a:gd name="connsiteY1-580" fmla="*/ 1382572 h 2070201"/>
                <a:gd name="connsiteX2-581" fmla="*/ 292608 w 1404608"/>
                <a:gd name="connsiteY2-582" fmla="*/ 1741017 h 2070201"/>
                <a:gd name="connsiteX3-583" fmla="*/ 687628 w 1404608"/>
                <a:gd name="connsiteY3-584" fmla="*/ 2070201 h 2070201"/>
                <a:gd name="connsiteX4-585" fmla="*/ 1294790 w 1404608"/>
                <a:gd name="connsiteY4-586" fmla="*/ 2055571 h 2070201"/>
                <a:gd name="connsiteX5-587" fmla="*/ 1404518 w 1404608"/>
                <a:gd name="connsiteY5-588" fmla="*/ 1155801 h 2070201"/>
                <a:gd name="connsiteX6-589" fmla="*/ 1221638 w 1404608"/>
                <a:gd name="connsiteY6-590" fmla="*/ 768096 h 2070201"/>
                <a:gd name="connsiteX7-591" fmla="*/ 1177747 w 1404608"/>
                <a:gd name="connsiteY7-592" fmla="*/ 965606 h 2070201"/>
                <a:gd name="connsiteX8-593" fmla="*/ 980236 w 1404608"/>
                <a:gd name="connsiteY8-594" fmla="*/ 694944 h 2070201"/>
                <a:gd name="connsiteX9-595" fmla="*/ 921715 w 1404608"/>
                <a:gd name="connsiteY9-596" fmla="*/ 929030 h 2070201"/>
                <a:gd name="connsiteX10-597" fmla="*/ 738836 w 1404608"/>
                <a:gd name="connsiteY10-598" fmla="*/ 592531 h 2070201"/>
                <a:gd name="connsiteX11-599" fmla="*/ 709574 w 1404608"/>
                <a:gd name="connsiteY11-600" fmla="*/ 936345 h 2070201"/>
                <a:gd name="connsiteX12-601" fmla="*/ 702259 w 1404608"/>
                <a:gd name="connsiteY12-602" fmla="*/ 629107 h 2070201"/>
                <a:gd name="connsiteX13-603" fmla="*/ 526694 w 1404608"/>
                <a:gd name="connsiteY13-604" fmla="*/ 0 h 2070201"/>
                <a:gd name="connsiteX14-605" fmla="*/ 468172 w 1404608"/>
                <a:gd name="connsiteY14-606" fmla="*/ 1338681 h 2070201"/>
                <a:gd name="connsiteX15-607" fmla="*/ 321868 w 1404608"/>
                <a:gd name="connsiteY15-608" fmla="*/ 1287475 h 2070201"/>
                <a:gd name="connsiteX16" fmla="*/ 0 w 1404608"/>
                <a:gd name="connsiteY16" fmla="*/ 1053388 h 2070201"/>
                <a:gd name="connsiteX0-609" fmla="*/ 0 w 1404608"/>
                <a:gd name="connsiteY0-610" fmla="*/ 1056935 h 2073748"/>
                <a:gd name="connsiteX1-611" fmla="*/ 124358 w 1404608"/>
                <a:gd name="connsiteY1-612" fmla="*/ 1386119 h 2073748"/>
                <a:gd name="connsiteX2-613" fmla="*/ 292608 w 1404608"/>
                <a:gd name="connsiteY2-614" fmla="*/ 1744564 h 2073748"/>
                <a:gd name="connsiteX3-615" fmla="*/ 687628 w 1404608"/>
                <a:gd name="connsiteY3-616" fmla="*/ 2073748 h 2073748"/>
                <a:gd name="connsiteX4-617" fmla="*/ 1294790 w 1404608"/>
                <a:gd name="connsiteY4-618" fmla="*/ 2059118 h 2073748"/>
                <a:gd name="connsiteX5-619" fmla="*/ 1404518 w 1404608"/>
                <a:gd name="connsiteY5-620" fmla="*/ 1159348 h 2073748"/>
                <a:gd name="connsiteX6-621" fmla="*/ 1221638 w 1404608"/>
                <a:gd name="connsiteY6-622" fmla="*/ 771643 h 2073748"/>
                <a:gd name="connsiteX7-623" fmla="*/ 1177747 w 1404608"/>
                <a:gd name="connsiteY7-624" fmla="*/ 969153 h 2073748"/>
                <a:gd name="connsiteX8-625" fmla="*/ 980236 w 1404608"/>
                <a:gd name="connsiteY8-626" fmla="*/ 698491 h 2073748"/>
                <a:gd name="connsiteX9-627" fmla="*/ 921715 w 1404608"/>
                <a:gd name="connsiteY9-628" fmla="*/ 932577 h 2073748"/>
                <a:gd name="connsiteX10-629" fmla="*/ 738836 w 1404608"/>
                <a:gd name="connsiteY10-630" fmla="*/ 596078 h 2073748"/>
                <a:gd name="connsiteX11-631" fmla="*/ 709574 w 1404608"/>
                <a:gd name="connsiteY11-632" fmla="*/ 939892 h 2073748"/>
                <a:gd name="connsiteX12-633" fmla="*/ 526694 w 1404608"/>
                <a:gd name="connsiteY12-634" fmla="*/ 3547 h 2073748"/>
                <a:gd name="connsiteX13-635" fmla="*/ 468172 w 1404608"/>
                <a:gd name="connsiteY13-636" fmla="*/ 1342228 h 2073748"/>
                <a:gd name="connsiteX14-637" fmla="*/ 321868 w 1404608"/>
                <a:gd name="connsiteY14-638" fmla="*/ 1291022 h 2073748"/>
                <a:gd name="connsiteX15-639" fmla="*/ 0 w 1404608"/>
                <a:gd name="connsiteY15-640" fmla="*/ 1056935 h 2073748"/>
                <a:gd name="connsiteX0-641" fmla="*/ 0 w 1404608"/>
                <a:gd name="connsiteY0-642" fmla="*/ 1056935 h 2073748"/>
                <a:gd name="connsiteX1-643" fmla="*/ 124358 w 1404608"/>
                <a:gd name="connsiteY1-644" fmla="*/ 1386119 h 2073748"/>
                <a:gd name="connsiteX2-645" fmla="*/ 292608 w 1404608"/>
                <a:gd name="connsiteY2-646" fmla="*/ 1744564 h 2073748"/>
                <a:gd name="connsiteX3-647" fmla="*/ 687628 w 1404608"/>
                <a:gd name="connsiteY3-648" fmla="*/ 2073748 h 2073748"/>
                <a:gd name="connsiteX4-649" fmla="*/ 1294790 w 1404608"/>
                <a:gd name="connsiteY4-650" fmla="*/ 2059118 h 2073748"/>
                <a:gd name="connsiteX5-651" fmla="*/ 1404518 w 1404608"/>
                <a:gd name="connsiteY5-652" fmla="*/ 1159348 h 2073748"/>
                <a:gd name="connsiteX6-653" fmla="*/ 1221638 w 1404608"/>
                <a:gd name="connsiteY6-654" fmla="*/ 771643 h 2073748"/>
                <a:gd name="connsiteX7-655" fmla="*/ 1177747 w 1404608"/>
                <a:gd name="connsiteY7-656" fmla="*/ 969153 h 2073748"/>
                <a:gd name="connsiteX8-657" fmla="*/ 980236 w 1404608"/>
                <a:gd name="connsiteY8-658" fmla="*/ 698491 h 2073748"/>
                <a:gd name="connsiteX9-659" fmla="*/ 921715 w 1404608"/>
                <a:gd name="connsiteY9-660" fmla="*/ 932577 h 2073748"/>
                <a:gd name="connsiteX10-661" fmla="*/ 738836 w 1404608"/>
                <a:gd name="connsiteY10-662" fmla="*/ 596078 h 2073748"/>
                <a:gd name="connsiteX11-663" fmla="*/ 709574 w 1404608"/>
                <a:gd name="connsiteY11-664" fmla="*/ 939892 h 2073748"/>
                <a:gd name="connsiteX12-665" fmla="*/ 526694 w 1404608"/>
                <a:gd name="connsiteY12-666" fmla="*/ 3547 h 2073748"/>
                <a:gd name="connsiteX13-667" fmla="*/ 468172 w 1404608"/>
                <a:gd name="connsiteY13-668" fmla="*/ 1342228 h 2073748"/>
                <a:gd name="connsiteX14-669" fmla="*/ 321868 w 1404608"/>
                <a:gd name="connsiteY14-670" fmla="*/ 1291022 h 2073748"/>
                <a:gd name="connsiteX15-671" fmla="*/ 0 w 1404608"/>
                <a:gd name="connsiteY15-672" fmla="*/ 1056935 h 2073748"/>
                <a:gd name="connsiteX0-673" fmla="*/ 0 w 1404608"/>
                <a:gd name="connsiteY0-674" fmla="*/ 1056935 h 2073748"/>
                <a:gd name="connsiteX1-675" fmla="*/ 124358 w 1404608"/>
                <a:gd name="connsiteY1-676" fmla="*/ 1386119 h 2073748"/>
                <a:gd name="connsiteX2-677" fmla="*/ 292608 w 1404608"/>
                <a:gd name="connsiteY2-678" fmla="*/ 1744564 h 2073748"/>
                <a:gd name="connsiteX3-679" fmla="*/ 687628 w 1404608"/>
                <a:gd name="connsiteY3-680" fmla="*/ 2073748 h 2073748"/>
                <a:gd name="connsiteX4-681" fmla="*/ 1294790 w 1404608"/>
                <a:gd name="connsiteY4-682" fmla="*/ 2059118 h 2073748"/>
                <a:gd name="connsiteX5-683" fmla="*/ 1404518 w 1404608"/>
                <a:gd name="connsiteY5-684" fmla="*/ 1159348 h 2073748"/>
                <a:gd name="connsiteX6-685" fmla="*/ 1221638 w 1404608"/>
                <a:gd name="connsiteY6-686" fmla="*/ 771643 h 2073748"/>
                <a:gd name="connsiteX7-687" fmla="*/ 1177747 w 1404608"/>
                <a:gd name="connsiteY7-688" fmla="*/ 969153 h 2073748"/>
                <a:gd name="connsiteX8-689" fmla="*/ 980236 w 1404608"/>
                <a:gd name="connsiteY8-690" fmla="*/ 698491 h 2073748"/>
                <a:gd name="connsiteX9-691" fmla="*/ 921715 w 1404608"/>
                <a:gd name="connsiteY9-692" fmla="*/ 932577 h 2073748"/>
                <a:gd name="connsiteX10-693" fmla="*/ 738836 w 1404608"/>
                <a:gd name="connsiteY10-694" fmla="*/ 596078 h 2073748"/>
                <a:gd name="connsiteX11-695" fmla="*/ 709574 w 1404608"/>
                <a:gd name="connsiteY11-696" fmla="*/ 939892 h 2073748"/>
                <a:gd name="connsiteX12-697" fmla="*/ 526694 w 1404608"/>
                <a:gd name="connsiteY12-698" fmla="*/ 3547 h 2073748"/>
                <a:gd name="connsiteX13-699" fmla="*/ 468172 w 1404608"/>
                <a:gd name="connsiteY13-700" fmla="*/ 1342228 h 2073748"/>
                <a:gd name="connsiteX14-701" fmla="*/ 321868 w 1404608"/>
                <a:gd name="connsiteY14-702" fmla="*/ 1291022 h 2073748"/>
                <a:gd name="connsiteX15-703" fmla="*/ 0 w 1404608"/>
                <a:gd name="connsiteY15-704" fmla="*/ 1056935 h 2073748"/>
                <a:gd name="connsiteX0-705" fmla="*/ 0 w 1404608"/>
                <a:gd name="connsiteY0-706" fmla="*/ 1058942 h 2075755"/>
                <a:gd name="connsiteX1-707" fmla="*/ 124358 w 1404608"/>
                <a:gd name="connsiteY1-708" fmla="*/ 1388126 h 2075755"/>
                <a:gd name="connsiteX2-709" fmla="*/ 292608 w 1404608"/>
                <a:gd name="connsiteY2-710" fmla="*/ 1746571 h 2075755"/>
                <a:gd name="connsiteX3-711" fmla="*/ 687628 w 1404608"/>
                <a:gd name="connsiteY3-712" fmla="*/ 2075755 h 2075755"/>
                <a:gd name="connsiteX4-713" fmla="*/ 1294790 w 1404608"/>
                <a:gd name="connsiteY4-714" fmla="*/ 2061125 h 2075755"/>
                <a:gd name="connsiteX5-715" fmla="*/ 1404518 w 1404608"/>
                <a:gd name="connsiteY5-716" fmla="*/ 1161355 h 2075755"/>
                <a:gd name="connsiteX6-717" fmla="*/ 1221638 w 1404608"/>
                <a:gd name="connsiteY6-718" fmla="*/ 773650 h 2075755"/>
                <a:gd name="connsiteX7-719" fmla="*/ 1177747 w 1404608"/>
                <a:gd name="connsiteY7-720" fmla="*/ 971160 h 2075755"/>
                <a:gd name="connsiteX8-721" fmla="*/ 980236 w 1404608"/>
                <a:gd name="connsiteY8-722" fmla="*/ 700498 h 2075755"/>
                <a:gd name="connsiteX9-723" fmla="*/ 921715 w 1404608"/>
                <a:gd name="connsiteY9-724" fmla="*/ 934584 h 2075755"/>
                <a:gd name="connsiteX10-725" fmla="*/ 738836 w 1404608"/>
                <a:gd name="connsiteY10-726" fmla="*/ 598085 h 2075755"/>
                <a:gd name="connsiteX11-727" fmla="*/ 709574 w 1404608"/>
                <a:gd name="connsiteY11-728" fmla="*/ 941899 h 2075755"/>
                <a:gd name="connsiteX12-729" fmla="*/ 526694 w 1404608"/>
                <a:gd name="connsiteY12-730" fmla="*/ 5554 h 2075755"/>
                <a:gd name="connsiteX13-731" fmla="*/ 468172 w 1404608"/>
                <a:gd name="connsiteY13-732" fmla="*/ 1344235 h 2075755"/>
                <a:gd name="connsiteX14-733" fmla="*/ 321868 w 1404608"/>
                <a:gd name="connsiteY14-734" fmla="*/ 1293029 h 2075755"/>
                <a:gd name="connsiteX15-735" fmla="*/ 0 w 1404608"/>
                <a:gd name="connsiteY15-736" fmla="*/ 1058942 h 2075755"/>
                <a:gd name="connsiteX0-737" fmla="*/ 0 w 1404608"/>
                <a:gd name="connsiteY0-738" fmla="*/ 1029958 h 2046771"/>
                <a:gd name="connsiteX1-739" fmla="*/ 124358 w 1404608"/>
                <a:gd name="connsiteY1-740" fmla="*/ 1359142 h 2046771"/>
                <a:gd name="connsiteX2-741" fmla="*/ 292608 w 1404608"/>
                <a:gd name="connsiteY2-742" fmla="*/ 1717587 h 2046771"/>
                <a:gd name="connsiteX3-743" fmla="*/ 687628 w 1404608"/>
                <a:gd name="connsiteY3-744" fmla="*/ 2046771 h 2046771"/>
                <a:gd name="connsiteX4-745" fmla="*/ 1294790 w 1404608"/>
                <a:gd name="connsiteY4-746" fmla="*/ 2032141 h 2046771"/>
                <a:gd name="connsiteX5-747" fmla="*/ 1404518 w 1404608"/>
                <a:gd name="connsiteY5-748" fmla="*/ 1132371 h 2046771"/>
                <a:gd name="connsiteX6-749" fmla="*/ 1221638 w 1404608"/>
                <a:gd name="connsiteY6-750" fmla="*/ 744666 h 2046771"/>
                <a:gd name="connsiteX7-751" fmla="*/ 1177747 w 1404608"/>
                <a:gd name="connsiteY7-752" fmla="*/ 942176 h 2046771"/>
                <a:gd name="connsiteX8-753" fmla="*/ 980236 w 1404608"/>
                <a:gd name="connsiteY8-754" fmla="*/ 671514 h 2046771"/>
                <a:gd name="connsiteX9-755" fmla="*/ 921715 w 1404608"/>
                <a:gd name="connsiteY9-756" fmla="*/ 905600 h 2046771"/>
                <a:gd name="connsiteX10-757" fmla="*/ 738836 w 1404608"/>
                <a:gd name="connsiteY10-758" fmla="*/ 569101 h 2046771"/>
                <a:gd name="connsiteX11-759" fmla="*/ 709574 w 1404608"/>
                <a:gd name="connsiteY11-760" fmla="*/ 912915 h 2046771"/>
                <a:gd name="connsiteX12-761" fmla="*/ 526694 w 1404608"/>
                <a:gd name="connsiteY12-762" fmla="*/ 5831 h 2046771"/>
                <a:gd name="connsiteX13-763" fmla="*/ 468172 w 1404608"/>
                <a:gd name="connsiteY13-764" fmla="*/ 1315251 h 2046771"/>
                <a:gd name="connsiteX14-765" fmla="*/ 321868 w 1404608"/>
                <a:gd name="connsiteY14-766" fmla="*/ 1264045 h 2046771"/>
                <a:gd name="connsiteX15-767" fmla="*/ 0 w 1404608"/>
                <a:gd name="connsiteY15-768" fmla="*/ 1029958 h 2046771"/>
                <a:gd name="connsiteX0-769" fmla="*/ 0 w 1404608"/>
                <a:gd name="connsiteY0-770" fmla="*/ 1024127 h 2040940"/>
                <a:gd name="connsiteX1-771" fmla="*/ 124358 w 1404608"/>
                <a:gd name="connsiteY1-772" fmla="*/ 1353311 h 2040940"/>
                <a:gd name="connsiteX2-773" fmla="*/ 292608 w 1404608"/>
                <a:gd name="connsiteY2-774" fmla="*/ 1711756 h 2040940"/>
                <a:gd name="connsiteX3-775" fmla="*/ 687628 w 1404608"/>
                <a:gd name="connsiteY3-776" fmla="*/ 2040940 h 2040940"/>
                <a:gd name="connsiteX4-777" fmla="*/ 1294790 w 1404608"/>
                <a:gd name="connsiteY4-778" fmla="*/ 2026310 h 2040940"/>
                <a:gd name="connsiteX5-779" fmla="*/ 1404518 w 1404608"/>
                <a:gd name="connsiteY5-780" fmla="*/ 1126540 h 2040940"/>
                <a:gd name="connsiteX6-781" fmla="*/ 1221638 w 1404608"/>
                <a:gd name="connsiteY6-782" fmla="*/ 738835 h 2040940"/>
                <a:gd name="connsiteX7-783" fmla="*/ 1177747 w 1404608"/>
                <a:gd name="connsiteY7-784" fmla="*/ 936345 h 2040940"/>
                <a:gd name="connsiteX8-785" fmla="*/ 980236 w 1404608"/>
                <a:gd name="connsiteY8-786" fmla="*/ 665683 h 2040940"/>
                <a:gd name="connsiteX9-787" fmla="*/ 921715 w 1404608"/>
                <a:gd name="connsiteY9-788" fmla="*/ 899769 h 2040940"/>
                <a:gd name="connsiteX10-789" fmla="*/ 738836 w 1404608"/>
                <a:gd name="connsiteY10-790" fmla="*/ 563270 h 2040940"/>
                <a:gd name="connsiteX11-791" fmla="*/ 709574 w 1404608"/>
                <a:gd name="connsiteY11-792" fmla="*/ 907084 h 2040940"/>
                <a:gd name="connsiteX12-793" fmla="*/ 526694 w 1404608"/>
                <a:gd name="connsiteY12-794" fmla="*/ 0 h 2040940"/>
                <a:gd name="connsiteX13-795" fmla="*/ 468172 w 1404608"/>
                <a:gd name="connsiteY13-796" fmla="*/ 1309420 h 2040940"/>
                <a:gd name="connsiteX14-797" fmla="*/ 321868 w 1404608"/>
                <a:gd name="connsiteY14-798" fmla="*/ 1258214 h 2040940"/>
                <a:gd name="connsiteX15-799" fmla="*/ 0 w 1404608"/>
                <a:gd name="connsiteY15-800" fmla="*/ 1024127 h 2040940"/>
                <a:gd name="connsiteX0-801" fmla="*/ 0 w 1404608"/>
                <a:gd name="connsiteY0-802" fmla="*/ 1024614 h 2041427"/>
                <a:gd name="connsiteX1-803" fmla="*/ 124358 w 1404608"/>
                <a:gd name="connsiteY1-804" fmla="*/ 1353798 h 2041427"/>
                <a:gd name="connsiteX2-805" fmla="*/ 292608 w 1404608"/>
                <a:gd name="connsiteY2-806" fmla="*/ 1712243 h 2041427"/>
                <a:gd name="connsiteX3-807" fmla="*/ 687628 w 1404608"/>
                <a:gd name="connsiteY3-808" fmla="*/ 2041427 h 2041427"/>
                <a:gd name="connsiteX4-809" fmla="*/ 1294790 w 1404608"/>
                <a:gd name="connsiteY4-810" fmla="*/ 2026797 h 2041427"/>
                <a:gd name="connsiteX5-811" fmla="*/ 1404518 w 1404608"/>
                <a:gd name="connsiteY5-812" fmla="*/ 1127027 h 2041427"/>
                <a:gd name="connsiteX6-813" fmla="*/ 1221638 w 1404608"/>
                <a:gd name="connsiteY6-814" fmla="*/ 739322 h 2041427"/>
                <a:gd name="connsiteX7-815" fmla="*/ 1177747 w 1404608"/>
                <a:gd name="connsiteY7-816" fmla="*/ 936832 h 2041427"/>
                <a:gd name="connsiteX8-817" fmla="*/ 980236 w 1404608"/>
                <a:gd name="connsiteY8-818" fmla="*/ 666170 h 2041427"/>
                <a:gd name="connsiteX9-819" fmla="*/ 921715 w 1404608"/>
                <a:gd name="connsiteY9-820" fmla="*/ 900256 h 2041427"/>
                <a:gd name="connsiteX10-821" fmla="*/ 738836 w 1404608"/>
                <a:gd name="connsiteY10-822" fmla="*/ 563757 h 2041427"/>
                <a:gd name="connsiteX11-823" fmla="*/ 709574 w 1404608"/>
                <a:gd name="connsiteY11-824" fmla="*/ 907571 h 2041427"/>
                <a:gd name="connsiteX12-825" fmla="*/ 526694 w 1404608"/>
                <a:gd name="connsiteY12-826" fmla="*/ 487 h 2041427"/>
                <a:gd name="connsiteX13-827" fmla="*/ 468172 w 1404608"/>
                <a:gd name="connsiteY13-828" fmla="*/ 1309907 h 2041427"/>
                <a:gd name="connsiteX14-829" fmla="*/ 321868 w 1404608"/>
                <a:gd name="connsiteY14-830" fmla="*/ 1258701 h 2041427"/>
                <a:gd name="connsiteX15-831" fmla="*/ 0 w 1404608"/>
                <a:gd name="connsiteY15-832" fmla="*/ 1024614 h 2041427"/>
                <a:gd name="connsiteX0-833" fmla="*/ 0 w 1404608"/>
                <a:gd name="connsiteY0-834" fmla="*/ 1024614 h 2041427"/>
                <a:gd name="connsiteX1-835" fmla="*/ 124358 w 1404608"/>
                <a:gd name="connsiteY1-836" fmla="*/ 1353798 h 2041427"/>
                <a:gd name="connsiteX2-837" fmla="*/ 292608 w 1404608"/>
                <a:gd name="connsiteY2-838" fmla="*/ 1712243 h 2041427"/>
                <a:gd name="connsiteX3-839" fmla="*/ 687628 w 1404608"/>
                <a:gd name="connsiteY3-840" fmla="*/ 2041427 h 2041427"/>
                <a:gd name="connsiteX4-841" fmla="*/ 1294790 w 1404608"/>
                <a:gd name="connsiteY4-842" fmla="*/ 2026797 h 2041427"/>
                <a:gd name="connsiteX5-843" fmla="*/ 1404518 w 1404608"/>
                <a:gd name="connsiteY5-844" fmla="*/ 1127027 h 2041427"/>
                <a:gd name="connsiteX6-845" fmla="*/ 1221638 w 1404608"/>
                <a:gd name="connsiteY6-846" fmla="*/ 739322 h 2041427"/>
                <a:gd name="connsiteX7-847" fmla="*/ 1177747 w 1404608"/>
                <a:gd name="connsiteY7-848" fmla="*/ 936832 h 2041427"/>
                <a:gd name="connsiteX8-849" fmla="*/ 980236 w 1404608"/>
                <a:gd name="connsiteY8-850" fmla="*/ 666170 h 2041427"/>
                <a:gd name="connsiteX9-851" fmla="*/ 921715 w 1404608"/>
                <a:gd name="connsiteY9-852" fmla="*/ 900256 h 2041427"/>
                <a:gd name="connsiteX10-853" fmla="*/ 738836 w 1404608"/>
                <a:gd name="connsiteY10-854" fmla="*/ 563757 h 2041427"/>
                <a:gd name="connsiteX11-855" fmla="*/ 709574 w 1404608"/>
                <a:gd name="connsiteY11-856" fmla="*/ 907571 h 2041427"/>
                <a:gd name="connsiteX12-857" fmla="*/ 526694 w 1404608"/>
                <a:gd name="connsiteY12-858" fmla="*/ 487 h 2041427"/>
                <a:gd name="connsiteX13-859" fmla="*/ 468172 w 1404608"/>
                <a:gd name="connsiteY13-860" fmla="*/ 1309907 h 2041427"/>
                <a:gd name="connsiteX14-861" fmla="*/ 321868 w 1404608"/>
                <a:gd name="connsiteY14-862" fmla="*/ 1258701 h 2041427"/>
                <a:gd name="connsiteX15-863" fmla="*/ 0 w 1404608"/>
                <a:gd name="connsiteY15-864" fmla="*/ 1024614 h 2041427"/>
                <a:gd name="connsiteX0-865" fmla="*/ 0 w 1404608"/>
                <a:gd name="connsiteY0-866" fmla="*/ 1024370 h 2041183"/>
                <a:gd name="connsiteX1-867" fmla="*/ 124358 w 1404608"/>
                <a:gd name="connsiteY1-868" fmla="*/ 1353554 h 2041183"/>
                <a:gd name="connsiteX2-869" fmla="*/ 292608 w 1404608"/>
                <a:gd name="connsiteY2-870" fmla="*/ 1711999 h 2041183"/>
                <a:gd name="connsiteX3-871" fmla="*/ 687628 w 1404608"/>
                <a:gd name="connsiteY3-872" fmla="*/ 2041183 h 2041183"/>
                <a:gd name="connsiteX4-873" fmla="*/ 1294790 w 1404608"/>
                <a:gd name="connsiteY4-874" fmla="*/ 2026553 h 2041183"/>
                <a:gd name="connsiteX5-875" fmla="*/ 1404518 w 1404608"/>
                <a:gd name="connsiteY5-876" fmla="*/ 1126783 h 2041183"/>
                <a:gd name="connsiteX6-877" fmla="*/ 1221638 w 1404608"/>
                <a:gd name="connsiteY6-878" fmla="*/ 739078 h 2041183"/>
                <a:gd name="connsiteX7-879" fmla="*/ 1177747 w 1404608"/>
                <a:gd name="connsiteY7-880" fmla="*/ 936588 h 2041183"/>
                <a:gd name="connsiteX8-881" fmla="*/ 980236 w 1404608"/>
                <a:gd name="connsiteY8-882" fmla="*/ 665926 h 2041183"/>
                <a:gd name="connsiteX9-883" fmla="*/ 921715 w 1404608"/>
                <a:gd name="connsiteY9-884" fmla="*/ 900012 h 2041183"/>
                <a:gd name="connsiteX10-885" fmla="*/ 738836 w 1404608"/>
                <a:gd name="connsiteY10-886" fmla="*/ 563513 h 2041183"/>
                <a:gd name="connsiteX11-887" fmla="*/ 709574 w 1404608"/>
                <a:gd name="connsiteY11-888" fmla="*/ 907327 h 2041183"/>
                <a:gd name="connsiteX12-889" fmla="*/ 526694 w 1404608"/>
                <a:gd name="connsiteY12-890" fmla="*/ 243 h 2041183"/>
                <a:gd name="connsiteX13-891" fmla="*/ 468172 w 1404608"/>
                <a:gd name="connsiteY13-892" fmla="*/ 1309663 h 2041183"/>
                <a:gd name="connsiteX14-893" fmla="*/ 321868 w 1404608"/>
                <a:gd name="connsiteY14-894" fmla="*/ 1258457 h 2041183"/>
                <a:gd name="connsiteX15-895" fmla="*/ 0 w 1404608"/>
                <a:gd name="connsiteY15-896" fmla="*/ 1024370 h 2041183"/>
                <a:gd name="connsiteX0-897" fmla="*/ 0 w 1404608"/>
                <a:gd name="connsiteY0-898" fmla="*/ 1024383 h 2041196"/>
                <a:gd name="connsiteX1-899" fmla="*/ 124358 w 1404608"/>
                <a:gd name="connsiteY1-900" fmla="*/ 1353567 h 2041196"/>
                <a:gd name="connsiteX2-901" fmla="*/ 292608 w 1404608"/>
                <a:gd name="connsiteY2-902" fmla="*/ 1712012 h 2041196"/>
                <a:gd name="connsiteX3-903" fmla="*/ 687628 w 1404608"/>
                <a:gd name="connsiteY3-904" fmla="*/ 2041196 h 2041196"/>
                <a:gd name="connsiteX4-905" fmla="*/ 1294790 w 1404608"/>
                <a:gd name="connsiteY4-906" fmla="*/ 2026566 h 2041196"/>
                <a:gd name="connsiteX5-907" fmla="*/ 1404518 w 1404608"/>
                <a:gd name="connsiteY5-908" fmla="*/ 1126796 h 2041196"/>
                <a:gd name="connsiteX6-909" fmla="*/ 1221638 w 1404608"/>
                <a:gd name="connsiteY6-910" fmla="*/ 739091 h 2041196"/>
                <a:gd name="connsiteX7-911" fmla="*/ 1177747 w 1404608"/>
                <a:gd name="connsiteY7-912" fmla="*/ 936601 h 2041196"/>
                <a:gd name="connsiteX8-913" fmla="*/ 980236 w 1404608"/>
                <a:gd name="connsiteY8-914" fmla="*/ 665939 h 2041196"/>
                <a:gd name="connsiteX9-915" fmla="*/ 921715 w 1404608"/>
                <a:gd name="connsiteY9-916" fmla="*/ 900025 h 2041196"/>
                <a:gd name="connsiteX10-917" fmla="*/ 738836 w 1404608"/>
                <a:gd name="connsiteY10-918" fmla="*/ 563526 h 2041196"/>
                <a:gd name="connsiteX11-919" fmla="*/ 709574 w 1404608"/>
                <a:gd name="connsiteY11-920" fmla="*/ 907340 h 2041196"/>
                <a:gd name="connsiteX12-921" fmla="*/ 526694 w 1404608"/>
                <a:gd name="connsiteY12-922" fmla="*/ 256 h 2041196"/>
                <a:gd name="connsiteX13-923" fmla="*/ 453541 w 1404608"/>
                <a:gd name="connsiteY13-924" fmla="*/ 1258469 h 2041196"/>
                <a:gd name="connsiteX14-925" fmla="*/ 321868 w 1404608"/>
                <a:gd name="connsiteY14-926" fmla="*/ 1258470 h 2041196"/>
                <a:gd name="connsiteX15-927" fmla="*/ 0 w 1404608"/>
                <a:gd name="connsiteY15-928" fmla="*/ 1024383 h 2041196"/>
                <a:gd name="connsiteX0-929" fmla="*/ 0 w 1404608"/>
                <a:gd name="connsiteY0-930" fmla="*/ 1024383 h 2041196"/>
                <a:gd name="connsiteX1-931" fmla="*/ 124358 w 1404608"/>
                <a:gd name="connsiteY1-932" fmla="*/ 1353567 h 2041196"/>
                <a:gd name="connsiteX2-933" fmla="*/ 292608 w 1404608"/>
                <a:gd name="connsiteY2-934" fmla="*/ 1712012 h 2041196"/>
                <a:gd name="connsiteX3-935" fmla="*/ 687628 w 1404608"/>
                <a:gd name="connsiteY3-936" fmla="*/ 2041196 h 2041196"/>
                <a:gd name="connsiteX4-937" fmla="*/ 1294790 w 1404608"/>
                <a:gd name="connsiteY4-938" fmla="*/ 2026566 h 2041196"/>
                <a:gd name="connsiteX5-939" fmla="*/ 1404518 w 1404608"/>
                <a:gd name="connsiteY5-940" fmla="*/ 1126796 h 2041196"/>
                <a:gd name="connsiteX6-941" fmla="*/ 1221638 w 1404608"/>
                <a:gd name="connsiteY6-942" fmla="*/ 739091 h 2041196"/>
                <a:gd name="connsiteX7-943" fmla="*/ 1177747 w 1404608"/>
                <a:gd name="connsiteY7-944" fmla="*/ 936601 h 2041196"/>
                <a:gd name="connsiteX8-945" fmla="*/ 980236 w 1404608"/>
                <a:gd name="connsiteY8-946" fmla="*/ 665939 h 2041196"/>
                <a:gd name="connsiteX9-947" fmla="*/ 921715 w 1404608"/>
                <a:gd name="connsiteY9-948" fmla="*/ 900025 h 2041196"/>
                <a:gd name="connsiteX10-949" fmla="*/ 738836 w 1404608"/>
                <a:gd name="connsiteY10-950" fmla="*/ 563526 h 2041196"/>
                <a:gd name="connsiteX11-951" fmla="*/ 709574 w 1404608"/>
                <a:gd name="connsiteY11-952" fmla="*/ 907340 h 2041196"/>
                <a:gd name="connsiteX12-953" fmla="*/ 526694 w 1404608"/>
                <a:gd name="connsiteY12-954" fmla="*/ 256 h 2041196"/>
                <a:gd name="connsiteX13-955" fmla="*/ 453541 w 1404608"/>
                <a:gd name="connsiteY13-956" fmla="*/ 1258469 h 2041196"/>
                <a:gd name="connsiteX14-957" fmla="*/ 321868 w 1404608"/>
                <a:gd name="connsiteY14-958" fmla="*/ 1258470 h 2041196"/>
                <a:gd name="connsiteX15-959" fmla="*/ 0 w 1404608"/>
                <a:gd name="connsiteY15-960" fmla="*/ 1024383 h 2041196"/>
                <a:gd name="connsiteX0-961" fmla="*/ 0 w 1404608"/>
                <a:gd name="connsiteY0-962" fmla="*/ 1024369 h 2041182"/>
                <a:gd name="connsiteX1-963" fmla="*/ 124358 w 1404608"/>
                <a:gd name="connsiteY1-964" fmla="*/ 1353553 h 2041182"/>
                <a:gd name="connsiteX2-965" fmla="*/ 292608 w 1404608"/>
                <a:gd name="connsiteY2-966" fmla="*/ 1711998 h 2041182"/>
                <a:gd name="connsiteX3-967" fmla="*/ 687628 w 1404608"/>
                <a:gd name="connsiteY3-968" fmla="*/ 2041182 h 2041182"/>
                <a:gd name="connsiteX4-969" fmla="*/ 1294790 w 1404608"/>
                <a:gd name="connsiteY4-970" fmla="*/ 2026552 h 2041182"/>
                <a:gd name="connsiteX5-971" fmla="*/ 1404518 w 1404608"/>
                <a:gd name="connsiteY5-972" fmla="*/ 1126782 h 2041182"/>
                <a:gd name="connsiteX6-973" fmla="*/ 1221638 w 1404608"/>
                <a:gd name="connsiteY6-974" fmla="*/ 739077 h 2041182"/>
                <a:gd name="connsiteX7-975" fmla="*/ 1177747 w 1404608"/>
                <a:gd name="connsiteY7-976" fmla="*/ 936587 h 2041182"/>
                <a:gd name="connsiteX8-977" fmla="*/ 980236 w 1404608"/>
                <a:gd name="connsiteY8-978" fmla="*/ 665925 h 2041182"/>
                <a:gd name="connsiteX9-979" fmla="*/ 921715 w 1404608"/>
                <a:gd name="connsiteY9-980" fmla="*/ 900011 h 2041182"/>
                <a:gd name="connsiteX10-981" fmla="*/ 738836 w 1404608"/>
                <a:gd name="connsiteY10-982" fmla="*/ 563512 h 2041182"/>
                <a:gd name="connsiteX11-983" fmla="*/ 709574 w 1404608"/>
                <a:gd name="connsiteY11-984" fmla="*/ 907326 h 2041182"/>
                <a:gd name="connsiteX12-985" fmla="*/ 526694 w 1404608"/>
                <a:gd name="connsiteY12-986" fmla="*/ 242 h 2041182"/>
                <a:gd name="connsiteX13-987" fmla="*/ 456712 w 1404608"/>
                <a:gd name="connsiteY13-988" fmla="*/ 1312361 h 2041182"/>
                <a:gd name="connsiteX14-989" fmla="*/ 321868 w 1404608"/>
                <a:gd name="connsiteY14-990" fmla="*/ 1258456 h 2041182"/>
                <a:gd name="connsiteX15-991" fmla="*/ 0 w 1404608"/>
                <a:gd name="connsiteY15-992" fmla="*/ 1024369 h 2041182"/>
                <a:gd name="connsiteX0-993" fmla="*/ 0 w 1404608"/>
                <a:gd name="connsiteY0-994" fmla="*/ 1024369 h 2041182"/>
                <a:gd name="connsiteX1-995" fmla="*/ 124358 w 1404608"/>
                <a:gd name="connsiteY1-996" fmla="*/ 1353553 h 2041182"/>
                <a:gd name="connsiteX2-997" fmla="*/ 292608 w 1404608"/>
                <a:gd name="connsiteY2-998" fmla="*/ 1711998 h 2041182"/>
                <a:gd name="connsiteX3-999" fmla="*/ 687628 w 1404608"/>
                <a:gd name="connsiteY3-1000" fmla="*/ 2041182 h 2041182"/>
                <a:gd name="connsiteX4-1001" fmla="*/ 1294790 w 1404608"/>
                <a:gd name="connsiteY4-1002" fmla="*/ 2026552 h 2041182"/>
                <a:gd name="connsiteX5-1003" fmla="*/ 1404518 w 1404608"/>
                <a:gd name="connsiteY5-1004" fmla="*/ 1126782 h 2041182"/>
                <a:gd name="connsiteX6-1005" fmla="*/ 1221638 w 1404608"/>
                <a:gd name="connsiteY6-1006" fmla="*/ 739077 h 2041182"/>
                <a:gd name="connsiteX7-1007" fmla="*/ 1177747 w 1404608"/>
                <a:gd name="connsiteY7-1008" fmla="*/ 936587 h 2041182"/>
                <a:gd name="connsiteX8-1009" fmla="*/ 980236 w 1404608"/>
                <a:gd name="connsiteY8-1010" fmla="*/ 665925 h 2041182"/>
                <a:gd name="connsiteX9-1011" fmla="*/ 921715 w 1404608"/>
                <a:gd name="connsiteY9-1012" fmla="*/ 900011 h 2041182"/>
                <a:gd name="connsiteX10-1013" fmla="*/ 738836 w 1404608"/>
                <a:gd name="connsiteY10-1014" fmla="*/ 563512 h 2041182"/>
                <a:gd name="connsiteX11-1015" fmla="*/ 709574 w 1404608"/>
                <a:gd name="connsiteY11-1016" fmla="*/ 907326 h 2041182"/>
                <a:gd name="connsiteX12-1017" fmla="*/ 526694 w 1404608"/>
                <a:gd name="connsiteY12-1018" fmla="*/ 242 h 2041182"/>
                <a:gd name="connsiteX13-1019" fmla="*/ 456712 w 1404608"/>
                <a:gd name="connsiteY13-1020" fmla="*/ 1312361 h 2041182"/>
                <a:gd name="connsiteX14-1021" fmla="*/ 321868 w 1404608"/>
                <a:gd name="connsiteY14-1022" fmla="*/ 1258456 h 2041182"/>
                <a:gd name="connsiteX15-1023" fmla="*/ 0 w 1404608"/>
                <a:gd name="connsiteY15-1024" fmla="*/ 1024369 h 2041182"/>
                <a:gd name="connsiteX0-1025" fmla="*/ 0 w 1404608"/>
                <a:gd name="connsiteY0-1026" fmla="*/ 1024369 h 2041182"/>
                <a:gd name="connsiteX1-1027" fmla="*/ 124358 w 1404608"/>
                <a:gd name="connsiteY1-1028" fmla="*/ 1353553 h 2041182"/>
                <a:gd name="connsiteX2-1029" fmla="*/ 292608 w 1404608"/>
                <a:gd name="connsiteY2-1030" fmla="*/ 1711998 h 2041182"/>
                <a:gd name="connsiteX3-1031" fmla="*/ 687628 w 1404608"/>
                <a:gd name="connsiteY3-1032" fmla="*/ 2041182 h 2041182"/>
                <a:gd name="connsiteX4-1033" fmla="*/ 1294790 w 1404608"/>
                <a:gd name="connsiteY4-1034" fmla="*/ 2026552 h 2041182"/>
                <a:gd name="connsiteX5-1035" fmla="*/ 1404518 w 1404608"/>
                <a:gd name="connsiteY5-1036" fmla="*/ 1126782 h 2041182"/>
                <a:gd name="connsiteX6-1037" fmla="*/ 1221638 w 1404608"/>
                <a:gd name="connsiteY6-1038" fmla="*/ 739077 h 2041182"/>
                <a:gd name="connsiteX7-1039" fmla="*/ 1177747 w 1404608"/>
                <a:gd name="connsiteY7-1040" fmla="*/ 936587 h 2041182"/>
                <a:gd name="connsiteX8-1041" fmla="*/ 980236 w 1404608"/>
                <a:gd name="connsiteY8-1042" fmla="*/ 665925 h 2041182"/>
                <a:gd name="connsiteX9-1043" fmla="*/ 921715 w 1404608"/>
                <a:gd name="connsiteY9-1044" fmla="*/ 900011 h 2041182"/>
                <a:gd name="connsiteX10-1045" fmla="*/ 738836 w 1404608"/>
                <a:gd name="connsiteY10-1046" fmla="*/ 563512 h 2041182"/>
                <a:gd name="connsiteX11-1047" fmla="*/ 709574 w 1404608"/>
                <a:gd name="connsiteY11-1048" fmla="*/ 907326 h 2041182"/>
                <a:gd name="connsiteX12-1049" fmla="*/ 526694 w 1404608"/>
                <a:gd name="connsiteY12-1050" fmla="*/ 242 h 2041182"/>
                <a:gd name="connsiteX13-1051" fmla="*/ 456712 w 1404608"/>
                <a:gd name="connsiteY13-1052" fmla="*/ 1312361 h 2041182"/>
                <a:gd name="connsiteX14-1053" fmla="*/ 321868 w 1404608"/>
                <a:gd name="connsiteY14-1054" fmla="*/ 1258456 h 2041182"/>
                <a:gd name="connsiteX15-1055" fmla="*/ 0 w 1404608"/>
                <a:gd name="connsiteY15-1056" fmla="*/ 1024369 h 2041182"/>
                <a:gd name="connsiteX0-1057" fmla="*/ 0 w 1420463"/>
                <a:gd name="connsiteY0-1058" fmla="*/ 957779 h 2041182"/>
                <a:gd name="connsiteX1-1059" fmla="*/ 140213 w 1420463"/>
                <a:gd name="connsiteY1-1060" fmla="*/ 1353553 h 2041182"/>
                <a:gd name="connsiteX2-1061" fmla="*/ 308463 w 1420463"/>
                <a:gd name="connsiteY2-1062" fmla="*/ 1711998 h 2041182"/>
                <a:gd name="connsiteX3-1063" fmla="*/ 703483 w 1420463"/>
                <a:gd name="connsiteY3-1064" fmla="*/ 2041182 h 2041182"/>
                <a:gd name="connsiteX4-1065" fmla="*/ 1310645 w 1420463"/>
                <a:gd name="connsiteY4-1066" fmla="*/ 2026552 h 2041182"/>
                <a:gd name="connsiteX5-1067" fmla="*/ 1420373 w 1420463"/>
                <a:gd name="connsiteY5-1068" fmla="*/ 1126782 h 2041182"/>
                <a:gd name="connsiteX6-1069" fmla="*/ 1237493 w 1420463"/>
                <a:gd name="connsiteY6-1070" fmla="*/ 739077 h 2041182"/>
                <a:gd name="connsiteX7-1071" fmla="*/ 1193602 w 1420463"/>
                <a:gd name="connsiteY7-1072" fmla="*/ 936587 h 2041182"/>
                <a:gd name="connsiteX8-1073" fmla="*/ 996091 w 1420463"/>
                <a:gd name="connsiteY8-1074" fmla="*/ 665925 h 2041182"/>
                <a:gd name="connsiteX9-1075" fmla="*/ 937570 w 1420463"/>
                <a:gd name="connsiteY9-1076" fmla="*/ 900011 h 2041182"/>
                <a:gd name="connsiteX10-1077" fmla="*/ 754691 w 1420463"/>
                <a:gd name="connsiteY10-1078" fmla="*/ 563512 h 2041182"/>
                <a:gd name="connsiteX11-1079" fmla="*/ 725429 w 1420463"/>
                <a:gd name="connsiteY11-1080" fmla="*/ 907326 h 2041182"/>
                <a:gd name="connsiteX12-1081" fmla="*/ 542549 w 1420463"/>
                <a:gd name="connsiteY12-1082" fmla="*/ 242 h 2041182"/>
                <a:gd name="connsiteX13-1083" fmla="*/ 472567 w 1420463"/>
                <a:gd name="connsiteY13-1084" fmla="*/ 1312361 h 2041182"/>
                <a:gd name="connsiteX14-1085" fmla="*/ 337723 w 1420463"/>
                <a:gd name="connsiteY14-1086" fmla="*/ 1258456 h 2041182"/>
                <a:gd name="connsiteX15-1087" fmla="*/ 0 w 1420463"/>
                <a:gd name="connsiteY15-1088" fmla="*/ 957779 h 2041182"/>
                <a:gd name="connsiteX0-1089" fmla="*/ 0 w 1420463"/>
                <a:gd name="connsiteY0-1090" fmla="*/ 957779 h 2041182"/>
                <a:gd name="connsiteX1-1091" fmla="*/ 140213 w 1420463"/>
                <a:gd name="connsiteY1-1092" fmla="*/ 1353553 h 2041182"/>
                <a:gd name="connsiteX2-1093" fmla="*/ 308463 w 1420463"/>
                <a:gd name="connsiteY2-1094" fmla="*/ 1711998 h 2041182"/>
                <a:gd name="connsiteX3-1095" fmla="*/ 703483 w 1420463"/>
                <a:gd name="connsiteY3-1096" fmla="*/ 2041182 h 2041182"/>
                <a:gd name="connsiteX4-1097" fmla="*/ 1310645 w 1420463"/>
                <a:gd name="connsiteY4-1098" fmla="*/ 2026552 h 2041182"/>
                <a:gd name="connsiteX5-1099" fmla="*/ 1420373 w 1420463"/>
                <a:gd name="connsiteY5-1100" fmla="*/ 1126782 h 2041182"/>
                <a:gd name="connsiteX6-1101" fmla="*/ 1237493 w 1420463"/>
                <a:gd name="connsiteY6-1102" fmla="*/ 739077 h 2041182"/>
                <a:gd name="connsiteX7-1103" fmla="*/ 1193602 w 1420463"/>
                <a:gd name="connsiteY7-1104" fmla="*/ 936587 h 2041182"/>
                <a:gd name="connsiteX8-1105" fmla="*/ 996091 w 1420463"/>
                <a:gd name="connsiteY8-1106" fmla="*/ 665925 h 2041182"/>
                <a:gd name="connsiteX9-1107" fmla="*/ 937570 w 1420463"/>
                <a:gd name="connsiteY9-1108" fmla="*/ 900011 h 2041182"/>
                <a:gd name="connsiteX10-1109" fmla="*/ 754691 w 1420463"/>
                <a:gd name="connsiteY10-1110" fmla="*/ 563512 h 2041182"/>
                <a:gd name="connsiteX11-1111" fmla="*/ 725429 w 1420463"/>
                <a:gd name="connsiteY11-1112" fmla="*/ 907326 h 2041182"/>
                <a:gd name="connsiteX12-1113" fmla="*/ 542549 w 1420463"/>
                <a:gd name="connsiteY12-1114" fmla="*/ 242 h 2041182"/>
                <a:gd name="connsiteX13-1115" fmla="*/ 472567 w 1420463"/>
                <a:gd name="connsiteY13-1116" fmla="*/ 1312361 h 2041182"/>
                <a:gd name="connsiteX14-1117" fmla="*/ 337723 w 1420463"/>
                <a:gd name="connsiteY14-1118" fmla="*/ 1258456 h 2041182"/>
                <a:gd name="connsiteX15-1119" fmla="*/ 0 w 1420463"/>
                <a:gd name="connsiteY15-1120" fmla="*/ 957779 h 2041182"/>
                <a:gd name="connsiteX0-1121" fmla="*/ 719 w 1421182"/>
                <a:gd name="connsiteY0-1122" fmla="*/ 957779 h 2041182"/>
                <a:gd name="connsiteX1-1123" fmla="*/ 140932 w 1421182"/>
                <a:gd name="connsiteY1-1124" fmla="*/ 1353553 h 2041182"/>
                <a:gd name="connsiteX2-1125" fmla="*/ 309182 w 1421182"/>
                <a:gd name="connsiteY2-1126" fmla="*/ 1711998 h 2041182"/>
                <a:gd name="connsiteX3-1127" fmla="*/ 704202 w 1421182"/>
                <a:gd name="connsiteY3-1128" fmla="*/ 2041182 h 2041182"/>
                <a:gd name="connsiteX4-1129" fmla="*/ 1311364 w 1421182"/>
                <a:gd name="connsiteY4-1130" fmla="*/ 2026552 h 2041182"/>
                <a:gd name="connsiteX5-1131" fmla="*/ 1421092 w 1421182"/>
                <a:gd name="connsiteY5-1132" fmla="*/ 1126782 h 2041182"/>
                <a:gd name="connsiteX6-1133" fmla="*/ 1238212 w 1421182"/>
                <a:gd name="connsiteY6-1134" fmla="*/ 739077 h 2041182"/>
                <a:gd name="connsiteX7-1135" fmla="*/ 1194321 w 1421182"/>
                <a:gd name="connsiteY7-1136" fmla="*/ 936587 h 2041182"/>
                <a:gd name="connsiteX8-1137" fmla="*/ 996810 w 1421182"/>
                <a:gd name="connsiteY8-1138" fmla="*/ 665925 h 2041182"/>
                <a:gd name="connsiteX9-1139" fmla="*/ 938289 w 1421182"/>
                <a:gd name="connsiteY9-1140" fmla="*/ 900011 h 2041182"/>
                <a:gd name="connsiteX10-1141" fmla="*/ 755410 w 1421182"/>
                <a:gd name="connsiteY10-1142" fmla="*/ 563512 h 2041182"/>
                <a:gd name="connsiteX11-1143" fmla="*/ 726148 w 1421182"/>
                <a:gd name="connsiteY11-1144" fmla="*/ 907326 h 2041182"/>
                <a:gd name="connsiteX12-1145" fmla="*/ 543268 w 1421182"/>
                <a:gd name="connsiteY12-1146" fmla="*/ 242 h 2041182"/>
                <a:gd name="connsiteX13-1147" fmla="*/ 473286 w 1421182"/>
                <a:gd name="connsiteY13-1148" fmla="*/ 1312361 h 2041182"/>
                <a:gd name="connsiteX14-1149" fmla="*/ 338442 w 1421182"/>
                <a:gd name="connsiteY14-1150" fmla="*/ 1258456 h 2041182"/>
                <a:gd name="connsiteX15-1151" fmla="*/ 719 w 1421182"/>
                <a:gd name="connsiteY15-1152" fmla="*/ 957779 h 2041182"/>
                <a:gd name="connsiteX0-1153" fmla="*/ 719 w 1421182"/>
                <a:gd name="connsiteY0-1154" fmla="*/ 957779 h 2041182"/>
                <a:gd name="connsiteX1-1155" fmla="*/ 140932 w 1421182"/>
                <a:gd name="connsiteY1-1156" fmla="*/ 1353553 h 2041182"/>
                <a:gd name="connsiteX2-1157" fmla="*/ 309182 w 1421182"/>
                <a:gd name="connsiteY2-1158" fmla="*/ 1711998 h 2041182"/>
                <a:gd name="connsiteX3-1159" fmla="*/ 704202 w 1421182"/>
                <a:gd name="connsiteY3-1160" fmla="*/ 2041182 h 2041182"/>
                <a:gd name="connsiteX4-1161" fmla="*/ 1311364 w 1421182"/>
                <a:gd name="connsiteY4-1162" fmla="*/ 2026552 h 2041182"/>
                <a:gd name="connsiteX5-1163" fmla="*/ 1421092 w 1421182"/>
                <a:gd name="connsiteY5-1164" fmla="*/ 1126782 h 2041182"/>
                <a:gd name="connsiteX6-1165" fmla="*/ 1238212 w 1421182"/>
                <a:gd name="connsiteY6-1166" fmla="*/ 739077 h 2041182"/>
                <a:gd name="connsiteX7-1167" fmla="*/ 1194321 w 1421182"/>
                <a:gd name="connsiteY7-1168" fmla="*/ 936587 h 2041182"/>
                <a:gd name="connsiteX8-1169" fmla="*/ 996810 w 1421182"/>
                <a:gd name="connsiteY8-1170" fmla="*/ 665925 h 2041182"/>
                <a:gd name="connsiteX9-1171" fmla="*/ 938289 w 1421182"/>
                <a:gd name="connsiteY9-1172" fmla="*/ 900011 h 2041182"/>
                <a:gd name="connsiteX10-1173" fmla="*/ 736384 w 1421182"/>
                <a:gd name="connsiteY10-1174" fmla="*/ 563512 h 2041182"/>
                <a:gd name="connsiteX11-1175" fmla="*/ 726148 w 1421182"/>
                <a:gd name="connsiteY11-1176" fmla="*/ 907326 h 2041182"/>
                <a:gd name="connsiteX12-1177" fmla="*/ 543268 w 1421182"/>
                <a:gd name="connsiteY12-1178" fmla="*/ 242 h 2041182"/>
                <a:gd name="connsiteX13-1179" fmla="*/ 473286 w 1421182"/>
                <a:gd name="connsiteY13-1180" fmla="*/ 1312361 h 2041182"/>
                <a:gd name="connsiteX14-1181" fmla="*/ 338442 w 1421182"/>
                <a:gd name="connsiteY14-1182" fmla="*/ 1258456 h 2041182"/>
                <a:gd name="connsiteX15-1183" fmla="*/ 719 w 1421182"/>
                <a:gd name="connsiteY15-1184" fmla="*/ 957779 h 2041182"/>
                <a:gd name="connsiteX0-1185" fmla="*/ 719 w 1421182"/>
                <a:gd name="connsiteY0-1186" fmla="*/ 957779 h 2041182"/>
                <a:gd name="connsiteX1-1187" fmla="*/ 140932 w 1421182"/>
                <a:gd name="connsiteY1-1188" fmla="*/ 1353553 h 2041182"/>
                <a:gd name="connsiteX2-1189" fmla="*/ 309182 w 1421182"/>
                <a:gd name="connsiteY2-1190" fmla="*/ 1711998 h 2041182"/>
                <a:gd name="connsiteX3-1191" fmla="*/ 704202 w 1421182"/>
                <a:gd name="connsiteY3-1192" fmla="*/ 2041182 h 2041182"/>
                <a:gd name="connsiteX4-1193" fmla="*/ 1311364 w 1421182"/>
                <a:gd name="connsiteY4-1194" fmla="*/ 2026552 h 2041182"/>
                <a:gd name="connsiteX5-1195" fmla="*/ 1421092 w 1421182"/>
                <a:gd name="connsiteY5-1196" fmla="*/ 1126782 h 2041182"/>
                <a:gd name="connsiteX6-1197" fmla="*/ 1238212 w 1421182"/>
                <a:gd name="connsiteY6-1198" fmla="*/ 739077 h 2041182"/>
                <a:gd name="connsiteX7-1199" fmla="*/ 1194321 w 1421182"/>
                <a:gd name="connsiteY7-1200" fmla="*/ 936587 h 2041182"/>
                <a:gd name="connsiteX8-1201" fmla="*/ 996810 w 1421182"/>
                <a:gd name="connsiteY8-1202" fmla="*/ 665925 h 2041182"/>
                <a:gd name="connsiteX9-1203" fmla="*/ 938289 w 1421182"/>
                <a:gd name="connsiteY9-1204" fmla="*/ 900011 h 2041182"/>
                <a:gd name="connsiteX10-1205" fmla="*/ 711016 w 1421182"/>
                <a:gd name="connsiteY10-1206" fmla="*/ 569854 h 2041182"/>
                <a:gd name="connsiteX11-1207" fmla="*/ 726148 w 1421182"/>
                <a:gd name="connsiteY11-1208" fmla="*/ 907326 h 2041182"/>
                <a:gd name="connsiteX12-1209" fmla="*/ 543268 w 1421182"/>
                <a:gd name="connsiteY12-1210" fmla="*/ 242 h 2041182"/>
                <a:gd name="connsiteX13-1211" fmla="*/ 473286 w 1421182"/>
                <a:gd name="connsiteY13-1212" fmla="*/ 1312361 h 2041182"/>
                <a:gd name="connsiteX14-1213" fmla="*/ 338442 w 1421182"/>
                <a:gd name="connsiteY14-1214" fmla="*/ 1258456 h 2041182"/>
                <a:gd name="connsiteX15-1215" fmla="*/ 719 w 1421182"/>
                <a:gd name="connsiteY15-1216" fmla="*/ 957779 h 2041182"/>
                <a:gd name="connsiteX0-1217" fmla="*/ 719 w 1421182"/>
                <a:gd name="connsiteY0-1218" fmla="*/ 957779 h 2041182"/>
                <a:gd name="connsiteX1-1219" fmla="*/ 140932 w 1421182"/>
                <a:gd name="connsiteY1-1220" fmla="*/ 1353553 h 2041182"/>
                <a:gd name="connsiteX2-1221" fmla="*/ 309182 w 1421182"/>
                <a:gd name="connsiteY2-1222" fmla="*/ 1711998 h 2041182"/>
                <a:gd name="connsiteX3-1223" fmla="*/ 704202 w 1421182"/>
                <a:gd name="connsiteY3-1224" fmla="*/ 2041182 h 2041182"/>
                <a:gd name="connsiteX4-1225" fmla="*/ 1311364 w 1421182"/>
                <a:gd name="connsiteY4-1226" fmla="*/ 2026552 h 2041182"/>
                <a:gd name="connsiteX5-1227" fmla="*/ 1421092 w 1421182"/>
                <a:gd name="connsiteY5-1228" fmla="*/ 1126782 h 2041182"/>
                <a:gd name="connsiteX6-1229" fmla="*/ 1238212 w 1421182"/>
                <a:gd name="connsiteY6-1230" fmla="*/ 739077 h 2041182"/>
                <a:gd name="connsiteX7-1231" fmla="*/ 1194321 w 1421182"/>
                <a:gd name="connsiteY7-1232" fmla="*/ 936587 h 2041182"/>
                <a:gd name="connsiteX8-1233" fmla="*/ 996810 w 1421182"/>
                <a:gd name="connsiteY8-1234" fmla="*/ 665925 h 2041182"/>
                <a:gd name="connsiteX9-1235" fmla="*/ 938289 w 1421182"/>
                <a:gd name="connsiteY9-1236" fmla="*/ 900011 h 2041182"/>
                <a:gd name="connsiteX10-1237" fmla="*/ 711016 w 1421182"/>
                <a:gd name="connsiteY10-1238" fmla="*/ 569854 h 2041182"/>
                <a:gd name="connsiteX11-1239" fmla="*/ 726148 w 1421182"/>
                <a:gd name="connsiteY11-1240" fmla="*/ 907326 h 2041182"/>
                <a:gd name="connsiteX12-1241" fmla="*/ 543268 w 1421182"/>
                <a:gd name="connsiteY12-1242" fmla="*/ 242 h 2041182"/>
                <a:gd name="connsiteX13-1243" fmla="*/ 473286 w 1421182"/>
                <a:gd name="connsiteY13-1244" fmla="*/ 1312361 h 2041182"/>
                <a:gd name="connsiteX14-1245" fmla="*/ 338442 w 1421182"/>
                <a:gd name="connsiteY14-1246" fmla="*/ 1258456 h 2041182"/>
                <a:gd name="connsiteX15-1247" fmla="*/ 719 w 1421182"/>
                <a:gd name="connsiteY15-1248" fmla="*/ 957779 h 2041182"/>
                <a:gd name="connsiteX0-1249" fmla="*/ 719 w 1421182"/>
                <a:gd name="connsiteY0-1250" fmla="*/ 957779 h 2041182"/>
                <a:gd name="connsiteX1-1251" fmla="*/ 140932 w 1421182"/>
                <a:gd name="connsiteY1-1252" fmla="*/ 1353553 h 2041182"/>
                <a:gd name="connsiteX2-1253" fmla="*/ 309182 w 1421182"/>
                <a:gd name="connsiteY2-1254" fmla="*/ 1711998 h 2041182"/>
                <a:gd name="connsiteX3-1255" fmla="*/ 704202 w 1421182"/>
                <a:gd name="connsiteY3-1256" fmla="*/ 2041182 h 2041182"/>
                <a:gd name="connsiteX4-1257" fmla="*/ 1311364 w 1421182"/>
                <a:gd name="connsiteY4-1258" fmla="*/ 2026552 h 2041182"/>
                <a:gd name="connsiteX5-1259" fmla="*/ 1421092 w 1421182"/>
                <a:gd name="connsiteY5-1260" fmla="*/ 1126782 h 2041182"/>
                <a:gd name="connsiteX6-1261" fmla="*/ 1238212 w 1421182"/>
                <a:gd name="connsiteY6-1262" fmla="*/ 739077 h 2041182"/>
                <a:gd name="connsiteX7-1263" fmla="*/ 1194321 w 1421182"/>
                <a:gd name="connsiteY7-1264" fmla="*/ 936587 h 2041182"/>
                <a:gd name="connsiteX8-1265" fmla="*/ 996810 w 1421182"/>
                <a:gd name="connsiteY8-1266" fmla="*/ 665925 h 2041182"/>
                <a:gd name="connsiteX9-1267" fmla="*/ 938289 w 1421182"/>
                <a:gd name="connsiteY9-1268" fmla="*/ 900011 h 2041182"/>
                <a:gd name="connsiteX10-1269" fmla="*/ 711016 w 1421182"/>
                <a:gd name="connsiteY10-1270" fmla="*/ 569854 h 2041182"/>
                <a:gd name="connsiteX11-1271" fmla="*/ 726148 w 1421182"/>
                <a:gd name="connsiteY11-1272" fmla="*/ 907326 h 2041182"/>
                <a:gd name="connsiteX12-1273" fmla="*/ 543268 w 1421182"/>
                <a:gd name="connsiteY12-1274" fmla="*/ 242 h 2041182"/>
                <a:gd name="connsiteX13-1275" fmla="*/ 473286 w 1421182"/>
                <a:gd name="connsiteY13-1276" fmla="*/ 1312361 h 2041182"/>
                <a:gd name="connsiteX14-1277" fmla="*/ 338442 w 1421182"/>
                <a:gd name="connsiteY14-1278" fmla="*/ 1258456 h 2041182"/>
                <a:gd name="connsiteX15-1279" fmla="*/ 719 w 1421182"/>
                <a:gd name="connsiteY15-1280" fmla="*/ 957779 h 2041182"/>
                <a:gd name="connsiteX0-1281" fmla="*/ 719 w 1421182"/>
                <a:gd name="connsiteY0-1282" fmla="*/ 957779 h 2041182"/>
                <a:gd name="connsiteX1-1283" fmla="*/ 140932 w 1421182"/>
                <a:gd name="connsiteY1-1284" fmla="*/ 1353553 h 2041182"/>
                <a:gd name="connsiteX2-1285" fmla="*/ 309182 w 1421182"/>
                <a:gd name="connsiteY2-1286" fmla="*/ 1711998 h 2041182"/>
                <a:gd name="connsiteX3-1287" fmla="*/ 704202 w 1421182"/>
                <a:gd name="connsiteY3-1288" fmla="*/ 2041182 h 2041182"/>
                <a:gd name="connsiteX4-1289" fmla="*/ 1311364 w 1421182"/>
                <a:gd name="connsiteY4-1290" fmla="*/ 2026552 h 2041182"/>
                <a:gd name="connsiteX5-1291" fmla="*/ 1421092 w 1421182"/>
                <a:gd name="connsiteY5-1292" fmla="*/ 1126782 h 2041182"/>
                <a:gd name="connsiteX6-1293" fmla="*/ 1238212 w 1421182"/>
                <a:gd name="connsiteY6-1294" fmla="*/ 739077 h 2041182"/>
                <a:gd name="connsiteX7-1295" fmla="*/ 1194321 w 1421182"/>
                <a:gd name="connsiteY7-1296" fmla="*/ 936587 h 2041182"/>
                <a:gd name="connsiteX8-1297" fmla="*/ 996810 w 1421182"/>
                <a:gd name="connsiteY8-1298" fmla="*/ 665925 h 2041182"/>
                <a:gd name="connsiteX9-1299" fmla="*/ 938289 w 1421182"/>
                <a:gd name="connsiteY9-1300" fmla="*/ 900011 h 2041182"/>
                <a:gd name="connsiteX10-1301" fmla="*/ 711016 w 1421182"/>
                <a:gd name="connsiteY10-1302" fmla="*/ 569854 h 2041182"/>
                <a:gd name="connsiteX11-1303" fmla="*/ 726148 w 1421182"/>
                <a:gd name="connsiteY11-1304" fmla="*/ 907326 h 2041182"/>
                <a:gd name="connsiteX12-1305" fmla="*/ 543268 w 1421182"/>
                <a:gd name="connsiteY12-1306" fmla="*/ 242 h 2041182"/>
                <a:gd name="connsiteX13-1307" fmla="*/ 473286 w 1421182"/>
                <a:gd name="connsiteY13-1308" fmla="*/ 1312361 h 2041182"/>
                <a:gd name="connsiteX14-1309" fmla="*/ 338442 w 1421182"/>
                <a:gd name="connsiteY14-1310" fmla="*/ 1258456 h 2041182"/>
                <a:gd name="connsiteX15-1311" fmla="*/ 719 w 1421182"/>
                <a:gd name="connsiteY15-1312" fmla="*/ 957779 h 2041182"/>
                <a:gd name="connsiteX0-1313" fmla="*/ 719 w 1421182"/>
                <a:gd name="connsiteY0-1314" fmla="*/ 957779 h 2041182"/>
                <a:gd name="connsiteX1-1315" fmla="*/ 140932 w 1421182"/>
                <a:gd name="connsiteY1-1316" fmla="*/ 1353553 h 2041182"/>
                <a:gd name="connsiteX2-1317" fmla="*/ 309182 w 1421182"/>
                <a:gd name="connsiteY2-1318" fmla="*/ 1711998 h 2041182"/>
                <a:gd name="connsiteX3-1319" fmla="*/ 704202 w 1421182"/>
                <a:gd name="connsiteY3-1320" fmla="*/ 2041182 h 2041182"/>
                <a:gd name="connsiteX4-1321" fmla="*/ 1311364 w 1421182"/>
                <a:gd name="connsiteY4-1322" fmla="*/ 2026552 h 2041182"/>
                <a:gd name="connsiteX5-1323" fmla="*/ 1421092 w 1421182"/>
                <a:gd name="connsiteY5-1324" fmla="*/ 1126782 h 2041182"/>
                <a:gd name="connsiteX6-1325" fmla="*/ 1238212 w 1421182"/>
                <a:gd name="connsiteY6-1326" fmla="*/ 739077 h 2041182"/>
                <a:gd name="connsiteX7-1327" fmla="*/ 1194321 w 1421182"/>
                <a:gd name="connsiteY7-1328" fmla="*/ 936587 h 2041182"/>
                <a:gd name="connsiteX8-1329" fmla="*/ 996810 w 1421182"/>
                <a:gd name="connsiteY8-1330" fmla="*/ 665925 h 2041182"/>
                <a:gd name="connsiteX9-1331" fmla="*/ 947802 w 1421182"/>
                <a:gd name="connsiteY9-1332" fmla="*/ 906353 h 2041182"/>
                <a:gd name="connsiteX10-1333" fmla="*/ 711016 w 1421182"/>
                <a:gd name="connsiteY10-1334" fmla="*/ 569854 h 2041182"/>
                <a:gd name="connsiteX11-1335" fmla="*/ 726148 w 1421182"/>
                <a:gd name="connsiteY11-1336" fmla="*/ 907326 h 2041182"/>
                <a:gd name="connsiteX12-1337" fmla="*/ 543268 w 1421182"/>
                <a:gd name="connsiteY12-1338" fmla="*/ 242 h 2041182"/>
                <a:gd name="connsiteX13-1339" fmla="*/ 473286 w 1421182"/>
                <a:gd name="connsiteY13-1340" fmla="*/ 1312361 h 2041182"/>
                <a:gd name="connsiteX14-1341" fmla="*/ 338442 w 1421182"/>
                <a:gd name="connsiteY14-1342" fmla="*/ 1258456 h 2041182"/>
                <a:gd name="connsiteX15-1343" fmla="*/ 719 w 1421182"/>
                <a:gd name="connsiteY15-1344" fmla="*/ 957779 h 2041182"/>
                <a:gd name="connsiteX0-1345" fmla="*/ 719 w 1421182"/>
                <a:gd name="connsiteY0-1346" fmla="*/ 957779 h 2041182"/>
                <a:gd name="connsiteX1-1347" fmla="*/ 140932 w 1421182"/>
                <a:gd name="connsiteY1-1348" fmla="*/ 1353553 h 2041182"/>
                <a:gd name="connsiteX2-1349" fmla="*/ 309182 w 1421182"/>
                <a:gd name="connsiteY2-1350" fmla="*/ 1711998 h 2041182"/>
                <a:gd name="connsiteX3-1351" fmla="*/ 704202 w 1421182"/>
                <a:gd name="connsiteY3-1352" fmla="*/ 2041182 h 2041182"/>
                <a:gd name="connsiteX4-1353" fmla="*/ 1311364 w 1421182"/>
                <a:gd name="connsiteY4-1354" fmla="*/ 2026552 h 2041182"/>
                <a:gd name="connsiteX5-1355" fmla="*/ 1421092 w 1421182"/>
                <a:gd name="connsiteY5-1356" fmla="*/ 1126782 h 2041182"/>
                <a:gd name="connsiteX6-1357" fmla="*/ 1238212 w 1421182"/>
                <a:gd name="connsiteY6-1358" fmla="*/ 739077 h 2041182"/>
                <a:gd name="connsiteX7-1359" fmla="*/ 1194321 w 1421182"/>
                <a:gd name="connsiteY7-1360" fmla="*/ 936587 h 2041182"/>
                <a:gd name="connsiteX8-1361" fmla="*/ 996810 w 1421182"/>
                <a:gd name="connsiteY8-1362" fmla="*/ 665925 h 2041182"/>
                <a:gd name="connsiteX9-1363" fmla="*/ 947802 w 1421182"/>
                <a:gd name="connsiteY9-1364" fmla="*/ 906353 h 2041182"/>
                <a:gd name="connsiteX10-1365" fmla="*/ 711016 w 1421182"/>
                <a:gd name="connsiteY10-1366" fmla="*/ 569854 h 2041182"/>
                <a:gd name="connsiteX11-1367" fmla="*/ 726148 w 1421182"/>
                <a:gd name="connsiteY11-1368" fmla="*/ 907326 h 2041182"/>
                <a:gd name="connsiteX12-1369" fmla="*/ 543268 w 1421182"/>
                <a:gd name="connsiteY12-1370" fmla="*/ 242 h 2041182"/>
                <a:gd name="connsiteX13-1371" fmla="*/ 473286 w 1421182"/>
                <a:gd name="connsiteY13-1372" fmla="*/ 1312361 h 2041182"/>
                <a:gd name="connsiteX14-1373" fmla="*/ 338442 w 1421182"/>
                <a:gd name="connsiteY14-1374" fmla="*/ 1258456 h 2041182"/>
                <a:gd name="connsiteX15-1375" fmla="*/ 719 w 1421182"/>
                <a:gd name="connsiteY15-1376" fmla="*/ 957779 h 2041182"/>
                <a:gd name="connsiteX0-1377" fmla="*/ 719 w 1421182"/>
                <a:gd name="connsiteY0-1378" fmla="*/ 957779 h 2041182"/>
                <a:gd name="connsiteX1-1379" fmla="*/ 140932 w 1421182"/>
                <a:gd name="connsiteY1-1380" fmla="*/ 1353553 h 2041182"/>
                <a:gd name="connsiteX2-1381" fmla="*/ 309182 w 1421182"/>
                <a:gd name="connsiteY2-1382" fmla="*/ 1711998 h 2041182"/>
                <a:gd name="connsiteX3-1383" fmla="*/ 704202 w 1421182"/>
                <a:gd name="connsiteY3-1384" fmla="*/ 2041182 h 2041182"/>
                <a:gd name="connsiteX4-1385" fmla="*/ 1311364 w 1421182"/>
                <a:gd name="connsiteY4-1386" fmla="*/ 2026552 h 2041182"/>
                <a:gd name="connsiteX5-1387" fmla="*/ 1421092 w 1421182"/>
                <a:gd name="connsiteY5-1388" fmla="*/ 1126782 h 2041182"/>
                <a:gd name="connsiteX6-1389" fmla="*/ 1238212 w 1421182"/>
                <a:gd name="connsiteY6-1390" fmla="*/ 739077 h 2041182"/>
                <a:gd name="connsiteX7-1391" fmla="*/ 1194321 w 1421182"/>
                <a:gd name="connsiteY7-1392" fmla="*/ 936587 h 2041182"/>
                <a:gd name="connsiteX8-1393" fmla="*/ 996810 w 1421182"/>
                <a:gd name="connsiteY8-1394" fmla="*/ 665925 h 2041182"/>
                <a:gd name="connsiteX9-1395" fmla="*/ 947802 w 1421182"/>
                <a:gd name="connsiteY9-1396" fmla="*/ 906353 h 2041182"/>
                <a:gd name="connsiteX10-1397" fmla="*/ 711016 w 1421182"/>
                <a:gd name="connsiteY10-1398" fmla="*/ 569854 h 2041182"/>
                <a:gd name="connsiteX11-1399" fmla="*/ 726148 w 1421182"/>
                <a:gd name="connsiteY11-1400" fmla="*/ 907326 h 2041182"/>
                <a:gd name="connsiteX12-1401" fmla="*/ 543268 w 1421182"/>
                <a:gd name="connsiteY12-1402" fmla="*/ 242 h 2041182"/>
                <a:gd name="connsiteX13-1403" fmla="*/ 473286 w 1421182"/>
                <a:gd name="connsiteY13-1404" fmla="*/ 1312361 h 2041182"/>
                <a:gd name="connsiteX14-1405" fmla="*/ 338442 w 1421182"/>
                <a:gd name="connsiteY14-1406" fmla="*/ 1258456 h 2041182"/>
                <a:gd name="connsiteX15-1407" fmla="*/ 719 w 1421182"/>
                <a:gd name="connsiteY15-1408" fmla="*/ 957779 h 2041182"/>
                <a:gd name="connsiteX0-1409" fmla="*/ 719 w 1421182"/>
                <a:gd name="connsiteY0-1410" fmla="*/ 957779 h 2041182"/>
                <a:gd name="connsiteX1-1411" fmla="*/ 140932 w 1421182"/>
                <a:gd name="connsiteY1-1412" fmla="*/ 1353553 h 2041182"/>
                <a:gd name="connsiteX2-1413" fmla="*/ 309182 w 1421182"/>
                <a:gd name="connsiteY2-1414" fmla="*/ 1711998 h 2041182"/>
                <a:gd name="connsiteX3-1415" fmla="*/ 704202 w 1421182"/>
                <a:gd name="connsiteY3-1416" fmla="*/ 2041182 h 2041182"/>
                <a:gd name="connsiteX4-1417" fmla="*/ 1311364 w 1421182"/>
                <a:gd name="connsiteY4-1418" fmla="*/ 2026552 h 2041182"/>
                <a:gd name="connsiteX5-1419" fmla="*/ 1421092 w 1421182"/>
                <a:gd name="connsiteY5-1420" fmla="*/ 1126782 h 2041182"/>
                <a:gd name="connsiteX6-1421" fmla="*/ 1238212 w 1421182"/>
                <a:gd name="connsiteY6-1422" fmla="*/ 739077 h 2041182"/>
                <a:gd name="connsiteX7-1423" fmla="*/ 1194321 w 1421182"/>
                <a:gd name="connsiteY7-1424" fmla="*/ 936587 h 2041182"/>
                <a:gd name="connsiteX8-1425" fmla="*/ 996810 w 1421182"/>
                <a:gd name="connsiteY8-1426" fmla="*/ 665925 h 2041182"/>
                <a:gd name="connsiteX9-1427" fmla="*/ 947802 w 1421182"/>
                <a:gd name="connsiteY9-1428" fmla="*/ 906353 h 2041182"/>
                <a:gd name="connsiteX10-1429" fmla="*/ 711016 w 1421182"/>
                <a:gd name="connsiteY10-1430" fmla="*/ 569854 h 2041182"/>
                <a:gd name="connsiteX11-1431" fmla="*/ 726148 w 1421182"/>
                <a:gd name="connsiteY11-1432" fmla="*/ 907326 h 2041182"/>
                <a:gd name="connsiteX12-1433" fmla="*/ 543268 w 1421182"/>
                <a:gd name="connsiteY12-1434" fmla="*/ 242 h 2041182"/>
                <a:gd name="connsiteX13-1435" fmla="*/ 473286 w 1421182"/>
                <a:gd name="connsiteY13-1436" fmla="*/ 1312361 h 2041182"/>
                <a:gd name="connsiteX14-1437" fmla="*/ 338442 w 1421182"/>
                <a:gd name="connsiteY14-1438" fmla="*/ 1258456 h 2041182"/>
                <a:gd name="connsiteX15-1439" fmla="*/ 719 w 1421182"/>
                <a:gd name="connsiteY15-1440" fmla="*/ 957779 h 2041182"/>
                <a:gd name="connsiteX0-1441" fmla="*/ 719 w 1421182"/>
                <a:gd name="connsiteY0-1442" fmla="*/ 957779 h 2041182"/>
                <a:gd name="connsiteX1-1443" fmla="*/ 140932 w 1421182"/>
                <a:gd name="connsiteY1-1444" fmla="*/ 1353553 h 2041182"/>
                <a:gd name="connsiteX2-1445" fmla="*/ 309182 w 1421182"/>
                <a:gd name="connsiteY2-1446" fmla="*/ 1711998 h 2041182"/>
                <a:gd name="connsiteX3-1447" fmla="*/ 704202 w 1421182"/>
                <a:gd name="connsiteY3-1448" fmla="*/ 2041182 h 2041182"/>
                <a:gd name="connsiteX4-1449" fmla="*/ 1311364 w 1421182"/>
                <a:gd name="connsiteY4-1450" fmla="*/ 2026552 h 2041182"/>
                <a:gd name="connsiteX5-1451" fmla="*/ 1421092 w 1421182"/>
                <a:gd name="connsiteY5-1452" fmla="*/ 1126782 h 2041182"/>
                <a:gd name="connsiteX6-1453" fmla="*/ 1238212 w 1421182"/>
                <a:gd name="connsiteY6-1454" fmla="*/ 739077 h 2041182"/>
                <a:gd name="connsiteX7-1455" fmla="*/ 1194321 w 1421182"/>
                <a:gd name="connsiteY7-1456" fmla="*/ 936587 h 2041182"/>
                <a:gd name="connsiteX8-1457" fmla="*/ 955588 w 1421182"/>
                <a:gd name="connsiteY8-1458" fmla="*/ 659583 h 2041182"/>
                <a:gd name="connsiteX9-1459" fmla="*/ 947802 w 1421182"/>
                <a:gd name="connsiteY9-1460" fmla="*/ 906353 h 2041182"/>
                <a:gd name="connsiteX10-1461" fmla="*/ 711016 w 1421182"/>
                <a:gd name="connsiteY10-1462" fmla="*/ 569854 h 2041182"/>
                <a:gd name="connsiteX11-1463" fmla="*/ 726148 w 1421182"/>
                <a:gd name="connsiteY11-1464" fmla="*/ 907326 h 2041182"/>
                <a:gd name="connsiteX12-1465" fmla="*/ 543268 w 1421182"/>
                <a:gd name="connsiteY12-1466" fmla="*/ 242 h 2041182"/>
                <a:gd name="connsiteX13-1467" fmla="*/ 473286 w 1421182"/>
                <a:gd name="connsiteY13-1468" fmla="*/ 1312361 h 2041182"/>
                <a:gd name="connsiteX14-1469" fmla="*/ 338442 w 1421182"/>
                <a:gd name="connsiteY14-1470" fmla="*/ 1258456 h 2041182"/>
                <a:gd name="connsiteX15-1471" fmla="*/ 719 w 1421182"/>
                <a:gd name="connsiteY15-1472" fmla="*/ 957779 h 2041182"/>
                <a:gd name="connsiteX0-1473" fmla="*/ 719 w 1421182"/>
                <a:gd name="connsiteY0-1474" fmla="*/ 957779 h 2041182"/>
                <a:gd name="connsiteX1-1475" fmla="*/ 140932 w 1421182"/>
                <a:gd name="connsiteY1-1476" fmla="*/ 1353553 h 2041182"/>
                <a:gd name="connsiteX2-1477" fmla="*/ 309182 w 1421182"/>
                <a:gd name="connsiteY2-1478" fmla="*/ 1711998 h 2041182"/>
                <a:gd name="connsiteX3-1479" fmla="*/ 704202 w 1421182"/>
                <a:gd name="connsiteY3-1480" fmla="*/ 2041182 h 2041182"/>
                <a:gd name="connsiteX4-1481" fmla="*/ 1311364 w 1421182"/>
                <a:gd name="connsiteY4-1482" fmla="*/ 2026552 h 2041182"/>
                <a:gd name="connsiteX5-1483" fmla="*/ 1421092 w 1421182"/>
                <a:gd name="connsiteY5-1484" fmla="*/ 1126782 h 2041182"/>
                <a:gd name="connsiteX6-1485" fmla="*/ 1238212 w 1421182"/>
                <a:gd name="connsiteY6-1486" fmla="*/ 739077 h 2041182"/>
                <a:gd name="connsiteX7-1487" fmla="*/ 1178466 w 1421182"/>
                <a:gd name="connsiteY7-1488" fmla="*/ 927074 h 2041182"/>
                <a:gd name="connsiteX8-1489" fmla="*/ 955588 w 1421182"/>
                <a:gd name="connsiteY8-1490" fmla="*/ 659583 h 2041182"/>
                <a:gd name="connsiteX9-1491" fmla="*/ 947802 w 1421182"/>
                <a:gd name="connsiteY9-1492" fmla="*/ 906353 h 2041182"/>
                <a:gd name="connsiteX10-1493" fmla="*/ 711016 w 1421182"/>
                <a:gd name="connsiteY10-1494" fmla="*/ 569854 h 2041182"/>
                <a:gd name="connsiteX11-1495" fmla="*/ 726148 w 1421182"/>
                <a:gd name="connsiteY11-1496" fmla="*/ 907326 h 2041182"/>
                <a:gd name="connsiteX12-1497" fmla="*/ 543268 w 1421182"/>
                <a:gd name="connsiteY12-1498" fmla="*/ 242 h 2041182"/>
                <a:gd name="connsiteX13-1499" fmla="*/ 473286 w 1421182"/>
                <a:gd name="connsiteY13-1500" fmla="*/ 1312361 h 2041182"/>
                <a:gd name="connsiteX14-1501" fmla="*/ 338442 w 1421182"/>
                <a:gd name="connsiteY14-1502" fmla="*/ 1258456 h 2041182"/>
                <a:gd name="connsiteX15-1503" fmla="*/ 719 w 1421182"/>
                <a:gd name="connsiteY15-1504" fmla="*/ 957779 h 2041182"/>
                <a:gd name="connsiteX0-1505" fmla="*/ 719 w 1421182"/>
                <a:gd name="connsiteY0-1506" fmla="*/ 957779 h 2041182"/>
                <a:gd name="connsiteX1-1507" fmla="*/ 140932 w 1421182"/>
                <a:gd name="connsiteY1-1508" fmla="*/ 1353553 h 2041182"/>
                <a:gd name="connsiteX2-1509" fmla="*/ 309182 w 1421182"/>
                <a:gd name="connsiteY2-1510" fmla="*/ 1711998 h 2041182"/>
                <a:gd name="connsiteX3-1511" fmla="*/ 704202 w 1421182"/>
                <a:gd name="connsiteY3-1512" fmla="*/ 2041182 h 2041182"/>
                <a:gd name="connsiteX4-1513" fmla="*/ 1311364 w 1421182"/>
                <a:gd name="connsiteY4-1514" fmla="*/ 2026552 h 2041182"/>
                <a:gd name="connsiteX5-1515" fmla="*/ 1421092 w 1421182"/>
                <a:gd name="connsiteY5-1516" fmla="*/ 1126782 h 2041182"/>
                <a:gd name="connsiteX6-1517" fmla="*/ 1238212 w 1421182"/>
                <a:gd name="connsiteY6-1518" fmla="*/ 739077 h 2041182"/>
                <a:gd name="connsiteX7-1519" fmla="*/ 1178466 w 1421182"/>
                <a:gd name="connsiteY7-1520" fmla="*/ 927074 h 2041182"/>
                <a:gd name="connsiteX8-1521" fmla="*/ 955588 w 1421182"/>
                <a:gd name="connsiteY8-1522" fmla="*/ 659583 h 2041182"/>
                <a:gd name="connsiteX9-1523" fmla="*/ 947802 w 1421182"/>
                <a:gd name="connsiteY9-1524" fmla="*/ 906353 h 2041182"/>
                <a:gd name="connsiteX10-1525" fmla="*/ 711016 w 1421182"/>
                <a:gd name="connsiteY10-1526" fmla="*/ 569854 h 2041182"/>
                <a:gd name="connsiteX11-1527" fmla="*/ 726148 w 1421182"/>
                <a:gd name="connsiteY11-1528" fmla="*/ 907326 h 2041182"/>
                <a:gd name="connsiteX12-1529" fmla="*/ 543268 w 1421182"/>
                <a:gd name="connsiteY12-1530" fmla="*/ 242 h 2041182"/>
                <a:gd name="connsiteX13-1531" fmla="*/ 473286 w 1421182"/>
                <a:gd name="connsiteY13-1532" fmla="*/ 1312361 h 2041182"/>
                <a:gd name="connsiteX14-1533" fmla="*/ 338442 w 1421182"/>
                <a:gd name="connsiteY14-1534" fmla="*/ 1258456 h 2041182"/>
                <a:gd name="connsiteX15-1535" fmla="*/ 719 w 1421182"/>
                <a:gd name="connsiteY15-1536" fmla="*/ 957779 h 2041182"/>
                <a:gd name="connsiteX0-1537" fmla="*/ 719 w 1421182"/>
                <a:gd name="connsiteY0-1538" fmla="*/ 957779 h 2041182"/>
                <a:gd name="connsiteX1-1539" fmla="*/ 140932 w 1421182"/>
                <a:gd name="connsiteY1-1540" fmla="*/ 1353553 h 2041182"/>
                <a:gd name="connsiteX2-1541" fmla="*/ 309182 w 1421182"/>
                <a:gd name="connsiteY2-1542" fmla="*/ 1711998 h 2041182"/>
                <a:gd name="connsiteX3-1543" fmla="*/ 704202 w 1421182"/>
                <a:gd name="connsiteY3-1544" fmla="*/ 2041182 h 2041182"/>
                <a:gd name="connsiteX4-1545" fmla="*/ 1311364 w 1421182"/>
                <a:gd name="connsiteY4-1546" fmla="*/ 2026552 h 2041182"/>
                <a:gd name="connsiteX5-1547" fmla="*/ 1421092 w 1421182"/>
                <a:gd name="connsiteY5-1548" fmla="*/ 1126782 h 2041182"/>
                <a:gd name="connsiteX6-1549" fmla="*/ 1238212 w 1421182"/>
                <a:gd name="connsiteY6-1550" fmla="*/ 739077 h 2041182"/>
                <a:gd name="connsiteX7-1551" fmla="*/ 1178466 w 1421182"/>
                <a:gd name="connsiteY7-1552" fmla="*/ 927074 h 2041182"/>
                <a:gd name="connsiteX8-1553" fmla="*/ 955588 w 1421182"/>
                <a:gd name="connsiteY8-1554" fmla="*/ 618361 h 2041182"/>
                <a:gd name="connsiteX9-1555" fmla="*/ 947802 w 1421182"/>
                <a:gd name="connsiteY9-1556" fmla="*/ 906353 h 2041182"/>
                <a:gd name="connsiteX10-1557" fmla="*/ 711016 w 1421182"/>
                <a:gd name="connsiteY10-1558" fmla="*/ 569854 h 2041182"/>
                <a:gd name="connsiteX11-1559" fmla="*/ 726148 w 1421182"/>
                <a:gd name="connsiteY11-1560" fmla="*/ 907326 h 2041182"/>
                <a:gd name="connsiteX12-1561" fmla="*/ 543268 w 1421182"/>
                <a:gd name="connsiteY12-1562" fmla="*/ 242 h 2041182"/>
                <a:gd name="connsiteX13-1563" fmla="*/ 473286 w 1421182"/>
                <a:gd name="connsiteY13-1564" fmla="*/ 1312361 h 2041182"/>
                <a:gd name="connsiteX14-1565" fmla="*/ 338442 w 1421182"/>
                <a:gd name="connsiteY14-1566" fmla="*/ 1258456 h 2041182"/>
                <a:gd name="connsiteX15-1567" fmla="*/ 719 w 1421182"/>
                <a:gd name="connsiteY15-1568" fmla="*/ 957779 h 2041182"/>
                <a:gd name="connsiteX0-1569" fmla="*/ 719 w 1421182"/>
                <a:gd name="connsiteY0-1570" fmla="*/ 957779 h 2041182"/>
                <a:gd name="connsiteX1-1571" fmla="*/ 140932 w 1421182"/>
                <a:gd name="connsiteY1-1572" fmla="*/ 1353553 h 2041182"/>
                <a:gd name="connsiteX2-1573" fmla="*/ 309182 w 1421182"/>
                <a:gd name="connsiteY2-1574" fmla="*/ 1711998 h 2041182"/>
                <a:gd name="connsiteX3-1575" fmla="*/ 704202 w 1421182"/>
                <a:gd name="connsiteY3-1576" fmla="*/ 2041182 h 2041182"/>
                <a:gd name="connsiteX4-1577" fmla="*/ 1311364 w 1421182"/>
                <a:gd name="connsiteY4-1578" fmla="*/ 2026552 h 2041182"/>
                <a:gd name="connsiteX5-1579" fmla="*/ 1421092 w 1421182"/>
                <a:gd name="connsiteY5-1580" fmla="*/ 1126782 h 2041182"/>
                <a:gd name="connsiteX6-1581" fmla="*/ 1238212 w 1421182"/>
                <a:gd name="connsiteY6-1582" fmla="*/ 739077 h 2041182"/>
                <a:gd name="connsiteX7-1583" fmla="*/ 1178466 w 1421182"/>
                <a:gd name="connsiteY7-1584" fmla="*/ 927074 h 2041182"/>
                <a:gd name="connsiteX8-1585" fmla="*/ 955588 w 1421182"/>
                <a:gd name="connsiteY8-1586" fmla="*/ 618361 h 2041182"/>
                <a:gd name="connsiteX9-1587" fmla="*/ 947802 w 1421182"/>
                <a:gd name="connsiteY9-1588" fmla="*/ 906353 h 2041182"/>
                <a:gd name="connsiteX10-1589" fmla="*/ 711016 w 1421182"/>
                <a:gd name="connsiteY10-1590" fmla="*/ 569854 h 2041182"/>
                <a:gd name="connsiteX11-1591" fmla="*/ 726148 w 1421182"/>
                <a:gd name="connsiteY11-1592" fmla="*/ 907326 h 2041182"/>
                <a:gd name="connsiteX12-1593" fmla="*/ 543268 w 1421182"/>
                <a:gd name="connsiteY12-1594" fmla="*/ 242 h 2041182"/>
                <a:gd name="connsiteX13-1595" fmla="*/ 473286 w 1421182"/>
                <a:gd name="connsiteY13-1596" fmla="*/ 1312361 h 2041182"/>
                <a:gd name="connsiteX14-1597" fmla="*/ 338442 w 1421182"/>
                <a:gd name="connsiteY14-1598" fmla="*/ 1258456 h 2041182"/>
                <a:gd name="connsiteX15-1599" fmla="*/ 719 w 1421182"/>
                <a:gd name="connsiteY15-1600" fmla="*/ 957779 h 2041182"/>
                <a:gd name="connsiteX0-1601" fmla="*/ 719 w 1421182"/>
                <a:gd name="connsiteY0-1602" fmla="*/ 957779 h 2041182"/>
                <a:gd name="connsiteX1-1603" fmla="*/ 140932 w 1421182"/>
                <a:gd name="connsiteY1-1604" fmla="*/ 1353553 h 2041182"/>
                <a:gd name="connsiteX2-1605" fmla="*/ 309182 w 1421182"/>
                <a:gd name="connsiteY2-1606" fmla="*/ 1711998 h 2041182"/>
                <a:gd name="connsiteX3-1607" fmla="*/ 704202 w 1421182"/>
                <a:gd name="connsiteY3-1608" fmla="*/ 2041182 h 2041182"/>
                <a:gd name="connsiteX4-1609" fmla="*/ 1311364 w 1421182"/>
                <a:gd name="connsiteY4-1610" fmla="*/ 2026552 h 2041182"/>
                <a:gd name="connsiteX5-1611" fmla="*/ 1421092 w 1421182"/>
                <a:gd name="connsiteY5-1612" fmla="*/ 1126782 h 2041182"/>
                <a:gd name="connsiteX6-1613" fmla="*/ 1238212 w 1421182"/>
                <a:gd name="connsiteY6-1614" fmla="*/ 739077 h 2041182"/>
                <a:gd name="connsiteX7-1615" fmla="*/ 1178466 w 1421182"/>
                <a:gd name="connsiteY7-1616" fmla="*/ 927074 h 2041182"/>
                <a:gd name="connsiteX8-1617" fmla="*/ 955588 w 1421182"/>
                <a:gd name="connsiteY8-1618" fmla="*/ 618361 h 2041182"/>
                <a:gd name="connsiteX9-1619" fmla="*/ 947802 w 1421182"/>
                <a:gd name="connsiteY9-1620" fmla="*/ 906353 h 2041182"/>
                <a:gd name="connsiteX10-1621" fmla="*/ 711016 w 1421182"/>
                <a:gd name="connsiteY10-1622" fmla="*/ 569854 h 2041182"/>
                <a:gd name="connsiteX11-1623" fmla="*/ 726148 w 1421182"/>
                <a:gd name="connsiteY11-1624" fmla="*/ 907326 h 2041182"/>
                <a:gd name="connsiteX12-1625" fmla="*/ 543268 w 1421182"/>
                <a:gd name="connsiteY12-1626" fmla="*/ 242 h 2041182"/>
                <a:gd name="connsiteX13-1627" fmla="*/ 473286 w 1421182"/>
                <a:gd name="connsiteY13-1628" fmla="*/ 1312361 h 2041182"/>
                <a:gd name="connsiteX14-1629" fmla="*/ 338442 w 1421182"/>
                <a:gd name="connsiteY14-1630" fmla="*/ 1258456 h 2041182"/>
                <a:gd name="connsiteX15-1631" fmla="*/ 719 w 1421182"/>
                <a:gd name="connsiteY15-1632" fmla="*/ 957779 h 2041182"/>
                <a:gd name="connsiteX0-1633" fmla="*/ 719 w 1421182"/>
                <a:gd name="connsiteY0-1634" fmla="*/ 957779 h 2041182"/>
                <a:gd name="connsiteX1-1635" fmla="*/ 140932 w 1421182"/>
                <a:gd name="connsiteY1-1636" fmla="*/ 1353553 h 2041182"/>
                <a:gd name="connsiteX2-1637" fmla="*/ 309182 w 1421182"/>
                <a:gd name="connsiteY2-1638" fmla="*/ 1711998 h 2041182"/>
                <a:gd name="connsiteX3-1639" fmla="*/ 704202 w 1421182"/>
                <a:gd name="connsiteY3-1640" fmla="*/ 2041182 h 2041182"/>
                <a:gd name="connsiteX4-1641" fmla="*/ 1311364 w 1421182"/>
                <a:gd name="connsiteY4-1642" fmla="*/ 2026552 h 2041182"/>
                <a:gd name="connsiteX5-1643" fmla="*/ 1421092 w 1421182"/>
                <a:gd name="connsiteY5-1644" fmla="*/ 1126782 h 2041182"/>
                <a:gd name="connsiteX6-1645" fmla="*/ 1187477 w 1421182"/>
                <a:gd name="connsiteY6-1646" fmla="*/ 691513 h 2041182"/>
                <a:gd name="connsiteX7-1647" fmla="*/ 1178466 w 1421182"/>
                <a:gd name="connsiteY7-1648" fmla="*/ 927074 h 2041182"/>
                <a:gd name="connsiteX8-1649" fmla="*/ 955588 w 1421182"/>
                <a:gd name="connsiteY8-1650" fmla="*/ 618361 h 2041182"/>
                <a:gd name="connsiteX9-1651" fmla="*/ 947802 w 1421182"/>
                <a:gd name="connsiteY9-1652" fmla="*/ 906353 h 2041182"/>
                <a:gd name="connsiteX10-1653" fmla="*/ 711016 w 1421182"/>
                <a:gd name="connsiteY10-1654" fmla="*/ 569854 h 2041182"/>
                <a:gd name="connsiteX11-1655" fmla="*/ 726148 w 1421182"/>
                <a:gd name="connsiteY11-1656" fmla="*/ 907326 h 2041182"/>
                <a:gd name="connsiteX12-1657" fmla="*/ 543268 w 1421182"/>
                <a:gd name="connsiteY12-1658" fmla="*/ 242 h 2041182"/>
                <a:gd name="connsiteX13-1659" fmla="*/ 473286 w 1421182"/>
                <a:gd name="connsiteY13-1660" fmla="*/ 1312361 h 2041182"/>
                <a:gd name="connsiteX14-1661" fmla="*/ 338442 w 1421182"/>
                <a:gd name="connsiteY14-1662" fmla="*/ 1258456 h 2041182"/>
                <a:gd name="connsiteX15-1663" fmla="*/ 719 w 1421182"/>
                <a:gd name="connsiteY15-1664" fmla="*/ 957779 h 2041182"/>
                <a:gd name="connsiteX0-1665" fmla="*/ 719 w 1421182"/>
                <a:gd name="connsiteY0-1666" fmla="*/ 957779 h 2041182"/>
                <a:gd name="connsiteX1-1667" fmla="*/ 140932 w 1421182"/>
                <a:gd name="connsiteY1-1668" fmla="*/ 1353553 h 2041182"/>
                <a:gd name="connsiteX2-1669" fmla="*/ 309182 w 1421182"/>
                <a:gd name="connsiteY2-1670" fmla="*/ 1711998 h 2041182"/>
                <a:gd name="connsiteX3-1671" fmla="*/ 704202 w 1421182"/>
                <a:gd name="connsiteY3-1672" fmla="*/ 2041182 h 2041182"/>
                <a:gd name="connsiteX4-1673" fmla="*/ 1311364 w 1421182"/>
                <a:gd name="connsiteY4-1674" fmla="*/ 2026552 h 2041182"/>
                <a:gd name="connsiteX5-1675" fmla="*/ 1421092 w 1421182"/>
                <a:gd name="connsiteY5-1676" fmla="*/ 1126782 h 2041182"/>
                <a:gd name="connsiteX6-1677" fmla="*/ 1187477 w 1421182"/>
                <a:gd name="connsiteY6-1678" fmla="*/ 691513 h 2041182"/>
                <a:gd name="connsiteX7-1679" fmla="*/ 1178466 w 1421182"/>
                <a:gd name="connsiteY7-1680" fmla="*/ 927074 h 2041182"/>
                <a:gd name="connsiteX8-1681" fmla="*/ 955588 w 1421182"/>
                <a:gd name="connsiteY8-1682" fmla="*/ 618361 h 2041182"/>
                <a:gd name="connsiteX9-1683" fmla="*/ 947802 w 1421182"/>
                <a:gd name="connsiteY9-1684" fmla="*/ 906353 h 2041182"/>
                <a:gd name="connsiteX10-1685" fmla="*/ 711016 w 1421182"/>
                <a:gd name="connsiteY10-1686" fmla="*/ 569854 h 2041182"/>
                <a:gd name="connsiteX11-1687" fmla="*/ 726148 w 1421182"/>
                <a:gd name="connsiteY11-1688" fmla="*/ 907326 h 2041182"/>
                <a:gd name="connsiteX12-1689" fmla="*/ 543268 w 1421182"/>
                <a:gd name="connsiteY12-1690" fmla="*/ 242 h 2041182"/>
                <a:gd name="connsiteX13-1691" fmla="*/ 473286 w 1421182"/>
                <a:gd name="connsiteY13-1692" fmla="*/ 1312361 h 2041182"/>
                <a:gd name="connsiteX14-1693" fmla="*/ 338442 w 1421182"/>
                <a:gd name="connsiteY14-1694" fmla="*/ 1258456 h 2041182"/>
                <a:gd name="connsiteX15-1695" fmla="*/ 719 w 1421182"/>
                <a:gd name="connsiteY15-1696" fmla="*/ 957779 h 2041182"/>
                <a:gd name="connsiteX0-1697" fmla="*/ 719 w 1421182"/>
                <a:gd name="connsiteY0-1698" fmla="*/ 957779 h 2041182"/>
                <a:gd name="connsiteX1-1699" fmla="*/ 140932 w 1421182"/>
                <a:gd name="connsiteY1-1700" fmla="*/ 1353553 h 2041182"/>
                <a:gd name="connsiteX2-1701" fmla="*/ 309182 w 1421182"/>
                <a:gd name="connsiteY2-1702" fmla="*/ 1711998 h 2041182"/>
                <a:gd name="connsiteX3-1703" fmla="*/ 704202 w 1421182"/>
                <a:gd name="connsiteY3-1704" fmla="*/ 2041182 h 2041182"/>
                <a:gd name="connsiteX4-1705" fmla="*/ 1311364 w 1421182"/>
                <a:gd name="connsiteY4-1706" fmla="*/ 2026552 h 2041182"/>
                <a:gd name="connsiteX5-1707" fmla="*/ 1421092 w 1421182"/>
                <a:gd name="connsiteY5-1708" fmla="*/ 1126782 h 2041182"/>
                <a:gd name="connsiteX6-1709" fmla="*/ 1187477 w 1421182"/>
                <a:gd name="connsiteY6-1710" fmla="*/ 691513 h 2041182"/>
                <a:gd name="connsiteX7-1711" fmla="*/ 1178466 w 1421182"/>
                <a:gd name="connsiteY7-1712" fmla="*/ 927074 h 2041182"/>
                <a:gd name="connsiteX8-1713" fmla="*/ 927050 w 1421182"/>
                <a:gd name="connsiteY8-1714" fmla="*/ 615190 h 2041182"/>
                <a:gd name="connsiteX9-1715" fmla="*/ 947802 w 1421182"/>
                <a:gd name="connsiteY9-1716" fmla="*/ 906353 h 2041182"/>
                <a:gd name="connsiteX10-1717" fmla="*/ 711016 w 1421182"/>
                <a:gd name="connsiteY10-1718" fmla="*/ 569854 h 2041182"/>
                <a:gd name="connsiteX11-1719" fmla="*/ 726148 w 1421182"/>
                <a:gd name="connsiteY11-1720" fmla="*/ 907326 h 2041182"/>
                <a:gd name="connsiteX12-1721" fmla="*/ 543268 w 1421182"/>
                <a:gd name="connsiteY12-1722" fmla="*/ 242 h 2041182"/>
                <a:gd name="connsiteX13-1723" fmla="*/ 473286 w 1421182"/>
                <a:gd name="connsiteY13-1724" fmla="*/ 1312361 h 2041182"/>
                <a:gd name="connsiteX14-1725" fmla="*/ 338442 w 1421182"/>
                <a:gd name="connsiteY14-1726" fmla="*/ 1258456 h 2041182"/>
                <a:gd name="connsiteX15-1727" fmla="*/ 719 w 1421182"/>
                <a:gd name="connsiteY15-1728" fmla="*/ 957779 h 2041182"/>
                <a:gd name="connsiteX0-1729" fmla="*/ 719 w 1421182"/>
                <a:gd name="connsiteY0-1730" fmla="*/ 957779 h 2041182"/>
                <a:gd name="connsiteX1-1731" fmla="*/ 140932 w 1421182"/>
                <a:gd name="connsiteY1-1732" fmla="*/ 1353553 h 2041182"/>
                <a:gd name="connsiteX2-1733" fmla="*/ 309182 w 1421182"/>
                <a:gd name="connsiteY2-1734" fmla="*/ 1711998 h 2041182"/>
                <a:gd name="connsiteX3-1735" fmla="*/ 704202 w 1421182"/>
                <a:gd name="connsiteY3-1736" fmla="*/ 2041182 h 2041182"/>
                <a:gd name="connsiteX4-1737" fmla="*/ 1311364 w 1421182"/>
                <a:gd name="connsiteY4-1738" fmla="*/ 2026552 h 2041182"/>
                <a:gd name="connsiteX5-1739" fmla="*/ 1421092 w 1421182"/>
                <a:gd name="connsiteY5-1740" fmla="*/ 1126782 h 2041182"/>
                <a:gd name="connsiteX6-1741" fmla="*/ 1187477 w 1421182"/>
                <a:gd name="connsiteY6-1742" fmla="*/ 691513 h 2041182"/>
                <a:gd name="connsiteX7-1743" fmla="*/ 1178466 w 1421182"/>
                <a:gd name="connsiteY7-1744" fmla="*/ 927074 h 2041182"/>
                <a:gd name="connsiteX8-1745" fmla="*/ 927050 w 1421182"/>
                <a:gd name="connsiteY8-1746" fmla="*/ 615190 h 2041182"/>
                <a:gd name="connsiteX9-1747" fmla="*/ 947802 w 1421182"/>
                <a:gd name="connsiteY9-1748" fmla="*/ 906353 h 2041182"/>
                <a:gd name="connsiteX10-1749" fmla="*/ 711016 w 1421182"/>
                <a:gd name="connsiteY10-1750" fmla="*/ 569854 h 2041182"/>
                <a:gd name="connsiteX11-1751" fmla="*/ 726148 w 1421182"/>
                <a:gd name="connsiteY11-1752" fmla="*/ 907326 h 2041182"/>
                <a:gd name="connsiteX12-1753" fmla="*/ 543268 w 1421182"/>
                <a:gd name="connsiteY12-1754" fmla="*/ 242 h 2041182"/>
                <a:gd name="connsiteX13-1755" fmla="*/ 473286 w 1421182"/>
                <a:gd name="connsiteY13-1756" fmla="*/ 1312361 h 2041182"/>
                <a:gd name="connsiteX14-1757" fmla="*/ 338442 w 1421182"/>
                <a:gd name="connsiteY14-1758" fmla="*/ 1258456 h 2041182"/>
                <a:gd name="connsiteX15-1759" fmla="*/ 719 w 1421182"/>
                <a:gd name="connsiteY15-1760" fmla="*/ 957779 h 2041182"/>
                <a:gd name="connsiteX0-1761" fmla="*/ 719 w 1421182"/>
                <a:gd name="connsiteY0-1762" fmla="*/ 957779 h 2041182"/>
                <a:gd name="connsiteX1-1763" fmla="*/ 140932 w 1421182"/>
                <a:gd name="connsiteY1-1764" fmla="*/ 1353553 h 2041182"/>
                <a:gd name="connsiteX2-1765" fmla="*/ 309182 w 1421182"/>
                <a:gd name="connsiteY2-1766" fmla="*/ 1711998 h 2041182"/>
                <a:gd name="connsiteX3-1767" fmla="*/ 704202 w 1421182"/>
                <a:gd name="connsiteY3-1768" fmla="*/ 2041182 h 2041182"/>
                <a:gd name="connsiteX4-1769" fmla="*/ 1311364 w 1421182"/>
                <a:gd name="connsiteY4-1770" fmla="*/ 2026552 h 2041182"/>
                <a:gd name="connsiteX5-1771" fmla="*/ 1421092 w 1421182"/>
                <a:gd name="connsiteY5-1772" fmla="*/ 1126782 h 2041182"/>
                <a:gd name="connsiteX6-1773" fmla="*/ 1187477 w 1421182"/>
                <a:gd name="connsiteY6-1774" fmla="*/ 691513 h 2041182"/>
                <a:gd name="connsiteX7-1775" fmla="*/ 1178466 w 1421182"/>
                <a:gd name="connsiteY7-1776" fmla="*/ 927074 h 2041182"/>
                <a:gd name="connsiteX8-1777" fmla="*/ 927050 w 1421182"/>
                <a:gd name="connsiteY8-1778" fmla="*/ 615190 h 2041182"/>
                <a:gd name="connsiteX9-1779" fmla="*/ 947802 w 1421182"/>
                <a:gd name="connsiteY9-1780" fmla="*/ 906353 h 2041182"/>
                <a:gd name="connsiteX10-1781" fmla="*/ 711016 w 1421182"/>
                <a:gd name="connsiteY10-1782" fmla="*/ 569854 h 2041182"/>
                <a:gd name="connsiteX11-1783" fmla="*/ 726148 w 1421182"/>
                <a:gd name="connsiteY11-1784" fmla="*/ 907326 h 2041182"/>
                <a:gd name="connsiteX12-1785" fmla="*/ 543268 w 1421182"/>
                <a:gd name="connsiteY12-1786" fmla="*/ 242 h 2041182"/>
                <a:gd name="connsiteX13-1787" fmla="*/ 473286 w 1421182"/>
                <a:gd name="connsiteY13-1788" fmla="*/ 1312361 h 2041182"/>
                <a:gd name="connsiteX14-1789" fmla="*/ 338442 w 1421182"/>
                <a:gd name="connsiteY14-1790" fmla="*/ 1258456 h 2041182"/>
                <a:gd name="connsiteX15-1791" fmla="*/ 719 w 1421182"/>
                <a:gd name="connsiteY15-1792" fmla="*/ 957779 h 2041182"/>
                <a:gd name="connsiteX0-1793" fmla="*/ 719 w 1421182"/>
                <a:gd name="connsiteY0-1794" fmla="*/ 957779 h 2041182"/>
                <a:gd name="connsiteX1-1795" fmla="*/ 140932 w 1421182"/>
                <a:gd name="connsiteY1-1796" fmla="*/ 1353553 h 2041182"/>
                <a:gd name="connsiteX2-1797" fmla="*/ 309182 w 1421182"/>
                <a:gd name="connsiteY2-1798" fmla="*/ 1711998 h 2041182"/>
                <a:gd name="connsiteX3-1799" fmla="*/ 704202 w 1421182"/>
                <a:gd name="connsiteY3-1800" fmla="*/ 2041182 h 2041182"/>
                <a:gd name="connsiteX4-1801" fmla="*/ 1311364 w 1421182"/>
                <a:gd name="connsiteY4-1802" fmla="*/ 2026552 h 2041182"/>
                <a:gd name="connsiteX5-1803" fmla="*/ 1421092 w 1421182"/>
                <a:gd name="connsiteY5-1804" fmla="*/ 1126782 h 2041182"/>
                <a:gd name="connsiteX6-1805" fmla="*/ 1187477 w 1421182"/>
                <a:gd name="connsiteY6-1806" fmla="*/ 691513 h 2041182"/>
                <a:gd name="connsiteX7-1807" fmla="*/ 1178466 w 1421182"/>
                <a:gd name="connsiteY7-1808" fmla="*/ 927074 h 2041182"/>
                <a:gd name="connsiteX8-1809" fmla="*/ 927050 w 1421182"/>
                <a:gd name="connsiteY8-1810" fmla="*/ 615190 h 2041182"/>
                <a:gd name="connsiteX9-1811" fmla="*/ 947802 w 1421182"/>
                <a:gd name="connsiteY9-1812" fmla="*/ 906353 h 2041182"/>
                <a:gd name="connsiteX10-1813" fmla="*/ 711016 w 1421182"/>
                <a:gd name="connsiteY10-1814" fmla="*/ 569854 h 2041182"/>
                <a:gd name="connsiteX11-1815" fmla="*/ 726148 w 1421182"/>
                <a:gd name="connsiteY11-1816" fmla="*/ 907326 h 2041182"/>
                <a:gd name="connsiteX12-1817" fmla="*/ 543268 w 1421182"/>
                <a:gd name="connsiteY12-1818" fmla="*/ 242 h 2041182"/>
                <a:gd name="connsiteX13-1819" fmla="*/ 473286 w 1421182"/>
                <a:gd name="connsiteY13-1820" fmla="*/ 1312361 h 2041182"/>
                <a:gd name="connsiteX14-1821" fmla="*/ 338442 w 1421182"/>
                <a:gd name="connsiteY14-1822" fmla="*/ 1258456 h 2041182"/>
                <a:gd name="connsiteX15-1823" fmla="*/ 719 w 1421182"/>
                <a:gd name="connsiteY15-1824" fmla="*/ 957779 h 2041182"/>
                <a:gd name="connsiteX0-1825" fmla="*/ 719 w 1421182"/>
                <a:gd name="connsiteY0-1826" fmla="*/ 957779 h 2041182"/>
                <a:gd name="connsiteX1-1827" fmla="*/ 140932 w 1421182"/>
                <a:gd name="connsiteY1-1828" fmla="*/ 1353553 h 2041182"/>
                <a:gd name="connsiteX2-1829" fmla="*/ 309182 w 1421182"/>
                <a:gd name="connsiteY2-1830" fmla="*/ 1711998 h 2041182"/>
                <a:gd name="connsiteX3-1831" fmla="*/ 704202 w 1421182"/>
                <a:gd name="connsiteY3-1832" fmla="*/ 2041182 h 2041182"/>
                <a:gd name="connsiteX4-1833" fmla="*/ 1311364 w 1421182"/>
                <a:gd name="connsiteY4-1834" fmla="*/ 2026552 h 2041182"/>
                <a:gd name="connsiteX5-1835" fmla="*/ 1421092 w 1421182"/>
                <a:gd name="connsiteY5-1836" fmla="*/ 1126782 h 2041182"/>
                <a:gd name="connsiteX6-1837" fmla="*/ 1162110 w 1421182"/>
                <a:gd name="connsiteY6-1838" fmla="*/ 682000 h 2041182"/>
                <a:gd name="connsiteX7-1839" fmla="*/ 1178466 w 1421182"/>
                <a:gd name="connsiteY7-1840" fmla="*/ 927074 h 2041182"/>
                <a:gd name="connsiteX8-1841" fmla="*/ 927050 w 1421182"/>
                <a:gd name="connsiteY8-1842" fmla="*/ 615190 h 2041182"/>
                <a:gd name="connsiteX9-1843" fmla="*/ 947802 w 1421182"/>
                <a:gd name="connsiteY9-1844" fmla="*/ 906353 h 2041182"/>
                <a:gd name="connsiteX10-1845" fmla="*/ 711016 w 1421182"/>
                <a:gd name="connsiteY10-1846" fmla="*/ 569854 h 2041182"/>
                <a:gd name="connsiteX11-1847" fmla="*/ 726148 w 1421182"/>
                <a:gd name="connsiteY11-1848" fmla="*/ 907326 h 2041182"/>
                <a:gd name="connsiteX12-1849" fmla="*/ 543268 w 1421182"/>
                <a:gd name="connsiteY12-1850" fmla="*/ 242 h 2041182"/>
                <a:gd name="connsiteX13-1851" fmla="*/ 473286 w 1421182"/>
                <a:gd name="connsiteY13-1852" fmla="*/ 1312361 h 2041182"/>
                <a:gd name="connsiteX14-1853" fmla="*/ 338442 w 1421182"/>
                <a:gd name="connsiteY14-1854" fmla="*/ 1258456 h 2041182"/>
                <a:gd name="connsiteX15-1855" fmla="*/ 719 w 1421182"/>
                <a:gd name="connsiteY15-1856" fmla="*/ 957779 h 2041182"/>
                <a:gd name="connsiteX0-1857" fmla="*/ 719 w 1421182"/>
                <a:gd name="connsiteY0-1858" fmla="*/ 957779 h 2041182"/>
                <a:gd name="connsiteX1-1859" fmla="*/ 140932 w 1421182"/>
                <a:gd name="connsiteY1-1860" fmla="*/ 1353553 h 2041182"/>
                <a:gd name="connsiteX2-1861" fmla="*/ 309182 w 1421182"/>
                <a:gd name="connsiteY2-1862" fmla="*/ 1711998 h 2041182"/>
                <a:gd name="connsiteX3-1863" fmla="*/ 704202 w 1421182"/>
                <a:gd name="connsiteY3-1864" fmla="*/ 2041182 h 2041182"/>
                <a:gd name="connsiteX4-1865" fmla="*/ 1311364 w 1421182"/>
                <a:gd name="connsiteY4-1866" fmla="*/ 2026552 h 2041182"/>
                <a:gd name="connsiteX5-1867" fmla="*/ 1421092 w 1421182"/>
                <a:gd name="connsiteY5-1868" fmla="*/ 1126782 h 2041182"/>
                <a:gd name="connsiteX6-1869" fmla="*/ 1162110 w 1421182"/>
                <a:gd name="connsiteY6-1870" fmla="*/ 682000 h 2041182"/>
                <a:gd name="connsiteX7-1871" fmla="*/ 1178466 w 1421182"/>
                <a:gd name="connsiteY7-1872" fmla="*/ 927074 h 2041182"/>
                <a:gd name="connsiteX8-1873" fmla="*/ 927050 w 1421182"/>
                <a:gd name="connsiteY8-1874" fmla="*/ 615190 h 2041182"/>
                <a:gd name="connsiteX9-1875" fmla="*/ 947802 w 1421182"/>
                <a:gd name="connsiteY9-1876" fmla="*/ 906353 h 2041182"/>
                <a:gd name="connsiteX10-1877" fmla="*/ 711016 w 1421182"/>
                <a:gd name="connsiteY10-1878" fmla="*/ 569854 h 2041182"/>
                <a:gd name="connsiteX11-1879" fmla="*/ 726148 w 1421182"/>
                <a:gd name="connsiteY11-1880" fmla="*/ 907326 h 2041182"/>
                <a:gd name="connsiteX12-1881" fmla="*/ 543268 w 1421182"/>
                <a:gd name="connsiteY12-1882" fmla="*/ 242 h 2041182"/>
                <a:gd name="connsiteX13-1883" fmla="*/ 473286 w 1421182"/>
                <a:gd name="connsiteY13-1884" fmla="*/ 1312361 h 2041182"/>
                <a:gd name="connsiteX14-1885" fmla="*/ 338442 w 1421182"/>
                <a:gd name="connsiteY14-1886" fmla="*/ 1258456 h 2041182"/>
                <a:gd name="connsiteX15-1887" fmla="*/ 719 w 1421182"/>
                <a:gd name="connsiteY15-1888" fmla="*/ 957779 h 2041182"/>
                <a:gd name="connsiteX0-1889" fmla="*/ 719 w 1421182"/>
                <a:gd name="connsiteY0-1890" fmla="*/ 957779 h 2041182"/>
                <a:gd name="connsiteX1-1891" fmla="*/ 140932 w 1421182"/>
                <a:gd name="connsiteY1-1892" fmla="*/ 1353553 h 2041182"/>
                <a:gd name="connsiteX2-1893" fmla="*/ 309182 w 1421182"/>
                <a:gd name="connsiteY2-1894" fmla="*/ 1711998 h 2041182"/>
                <a:gd name="connsiteX3-1895" fmla="*/ 704202 w 1421182"/>
                <a:gd name="connsiteY3-1896" fmla="*/ 2041182 h 2041182"/>
                <a:gd name="connsiteX4-1897" fmla="*/ 1311364 w 1421182"/>
                <a:gd name="connsiteY4-1898" fmla="*/ 2026552 h 2041182"/>
                <a:gd name="connsiteX5-1899" fmla="*/ 1421092 w 1421182"/>
                <a:gd name="connsiteY5-1900" fmla="*/ 1126782 h 2041182"/>
                <a:gd name="connsiteX6-1901" fmla="*/ 1162110 w 1421182"/>
                <a:gd name="connsiteY6-1902" fmla="*/ 682000 h 2041182"/>
                <a:gd name="connsiteX7-1903" fmla="*/ 1178466 w 1421182"/>
                <a:gd name="connsiteY7-1904" fmla="*/ 927074 h 2041182"/>
                <a:gd name="connsiteX8-1905" fmla="*/ 927050 w 1421182"/>
                <a:gd name="connsiteY8-1906" fmla="*/ 615190 h 2041182"/>
                <a:gd name="connsiteX9-1907" fmla="*/ 947802 w 1421182"/>
                <a:gd name="connsiteY9-1908" fmla="*/ 906353 h 2041182"/>
                <a:gd name="connsiteX10-1909" fmla="*/ 711016 w 1421182"/>
                <a:gd name="connsiteY10-1910" fmla="*/ 569854 h 2041182"/>
                <a:gd name="connsiteX11-1911" fmla="*/ 726148 w 1421182"/>
                <a:gd name="connsiteY11-1912" fmla="*/ 907326 h 2041182"/>
                <a:gd name="connsiteX12-1913" fmla="*/ 543268 w 1421182"/>
                <a:gd name="connsiteY12-1914" fmla="*/ 242 h 2041182"/>
                <a:gd name="connsiteX13-1915" fmla="*/ 473286 w 1421182"/>
                <a:gd name="connsiteY13-1916" fmla="*/ 1312361 h 2041182"/>
                <a:gd name="connsiteX14-1917" fmla="*/ 338442 w 1421182"/>
                <a:gd name="connsiteY14-1918" fmla="*/ 1258456 h 2041182"/>
                <a:gd name="connsiteX15-1919" fmla="*/ 719 w 1421182"/>
                <a:gd name="connsiteY15-1920" fmla="*/ 957779 h 2041182"/>
                <a:gd name="connsiteX0-1921" fmla="*/ 719 w 1421182"/>
                <a:gd name="connsiteY0-1922" fmla="*/ 957779 h 2041182"/>
                <a:gd name="connsiteX1-1923" fmla="*/ 140932 w 1421182"/>
                <a:gd name="connsiteY1-1924" fmla="*/ 1353553 h 2041182"/>
                <a:gd name="connsiteX2-1925" fmla="*/ 309182 w 1421182"/>
                <a:gd name="connsiteY2-1926" fmla="*/ 1711998 h 2041182"/>
                <a:gd name="connsiteX3-1927" fmla="*/ 704202 w 1421182"/>
                <a:gd name="connsiteY3-1928" fmla="*/ 2041182 h 2041182"/>
                <a:gd name="connsiteX4-1929" fmla="*/ 1311364 w 1421182"/>
                <a:gd name="connsiteY4-1930" fmla="*/ 2026552 h 2041182"/>
                <a:gd name="connsiteX5-1931" fmla="*/ 1421092 w 1421182"/>
                <a:gd name="connsiteY5-1932" fmla="*/ 1126782 h 2041182"/>
                <a:gd name="connsiteX6-1933" fmla="*/ 1162110 w 1421182"/>
                <a:gd name="connsiteY6-1934" fmla="*/ 682000 h 2041182"/>
                <a:gd name="connsiteX7-1935" fmla="*/ 1178466 w 1421182"/>
                <a:gd name="connsiteY7-1936" fmla="*/ 927074 h 2041182"/>
                <a:gd name="connsiteX8-1937" fmla="*/ 927050 w 1421182"/>
                <a:gd name="connsiteY8-1938" fmla="*/ 615190 h 2041182"/>
                <a:gd name="connsiteX9-1939" fmla="*/ 947802 w 1421182"/>
                <a:gd name="connsiteY9-1940" fmla="*/ 906353 h 2041182"/>
                <a:gd name="connsiteX10-1941" fmla="*/ 711016 w 1421182"/>
                <a:gd name="connsiteY10-1942" fmla="*/ 569854 h 2041182"/>
                <a:gd name="connsiteX11-1943" fmla="*/ 729319 w 1421182"/>
                <a:gd name="connsiteY11-1944" fmla="*/ 958061 h 2041182"/>
                <a:gd name="connsiteX12-1945" fmla="*/ 543268 w 1421182"/>
                <a:gd name="connsiteY12-1946" fmla="*/ 242 h 2041182"/>
                <a:gd name="connsiteX13-1947" fmla="*/ 473286 w 1421182"/>
                <a:gd name="connsiteY13-1948" fmla="*/ 1312361 h 2041182"/>
                <a:gd name="connsiteX14-1949" fmla="*/ 338442 w 1421182"/>
                <a:gd name="connsiteY14-1950" fmla="*/ 1258456 h 2041182"/>
                <a:gd name="connsiteX15-1951" fmla="*/ 719 w 1421182"/>
                <a:gd name="connsiteY15-1952" fmla="*/ 957779 h 2041182"/>
                <a:gd name="connsiteX0-1953" fmla="*/ 719 w 1421182"/>
                <a:gd name="connsiteY0-1954" fmla="*/ 957779 h 2041182"/>
                <a:gd name="connsiteX1-1955" fmla="*/ 140932 w 1421182"/>
                <a:gd name="connsiteY1-1956" fmla="*/ 1353553 h 2041182"/>
                <a:gd name="connsiteX2-1957" fmla="*/ 309182 w 1421182"/>
                <a:gd name="connsiteY2-1958" fmla="*/ 1711998 h 2041182"/>
                <a:gd name="connsiteX3-1959" fmla="*/ 704202 w 1421182"/>
                <a:gd name="connsiteY3-1960" fmla="*/ 2041182 h 2041182"/>
                <a:gd name="connsiteX4-1961" fmla="*/ 1311364 w 1421182"/>
                <a:gd name="connsiteY4-1962" fmla="*/ 2026552 h 2041182"/>
                <a:gd name="connsiteX5-1963" fmla="*/ 1421092 w 1421182"/>
                <a:gd name="connsiteY5-1964" fmla="*/ 1126782 h 2041182"/>
                <a:gd name="connsiteX6-1965" fmla="*/ 1162110 w 1421182"/>
                <a:gd name="connsiteY6-1966" fmla="*/ 682000 h 2041182"/>
                <a:gd name="connsiteX7-1967" fmla="*/ 1178466 w 1421182"/>
                <a:gd name="connsiteY7-1968" fmla="*/ 927074 h 2041182"/>
                <a:gd name="connsiteX8-1969" fmla="*/ 927050 w 1421182"/>
                <a:gd name="connsiteY8-1970" fmla="*/ 615190 h 2041182"/>
                <a:gd name="connsiteX9-1971" fmla="*/ 957315 w 1421182"/>
                <a:gd name="connsiteY9-1972" fmla="*/ 944404 h 2041182"/>
                <a:gd name="connsiteX10-1973" fmla="*/ 711016 w 1421182"/>
                <a:gd name="connsiteY10-1974" fmla="*/ 569854 h 2041182"/>
                <a:gd name="connsiteX11-1975" fmla="*/ 729319 w 1421182"/>
                <a:gd name="connsiteY11-1976" fmla="*/ 958061 h 2041182"/>
                <a:gd name="connsiteX12-1977" fmla="*/ 543268 w 1421182"/>
                <a:gd name="connsiteY12-1978" fmla="*/ 242 h 2041182"/>
                <a:gd name="connsiteX13-1979" fmla="*/ 473286 w 1421182"/>
                <a:gd name="connsiteY13-1980" fmla="*/ 1312361 h 2041182"/>
                <a:gd name="connsiteX14-1981" fmla="*/ 338442 w 1421182"/>
                <a:gd name="connsiteY14-1982" fmla="*/ 1258456 h 2041182"/>
                <a:gd name="connsiteX15-1983" fmla="*/ 719 w 1421182"/>
                <a:gd name="connsiteY15-1984" fmla="*/ 957779 h 2041182"/>
                <a:gd name="connsiteX0-1985" fmla="*/ 719 w 1421182"/>
                <a:gd name="connsiteY0-1986" fmla="*/ 957779 h 2041182"/>
                <a:gd name="connsiteX1-1987" fmla="*/ 140932 w 1421182"/>
                <a:gd name="connsiteY1-1988" fmla="*/ 1353553 h 2041182"/>
                <a:gd name="connsiteX2-1989" fmla="*/ 309182 w 1421182"/>
                <a:gd name="connsiteY2-1990" fmla="*/ 1711998 h 2041182"/>
                <a:gd name="connsiteX3-1991" fmla="*/ 704202 w 1421182"/>
                <a:gd name="connsiteY3-1992" fmla="*/ 2041182 h 2041182"/>
                <a:gd name="connsiteX4-1993" fmla="*/ 1311364 w 1421182"/>
                <a:gd name="connsiteY4-1994" fmla="*/ 2026552 h 2041182"/>
                <a:gd name="connsiteX5-1995" fmla="*/ 1421092 w 1421182"/>
                <a:gd name="connsiteY5-1996" fmla="*/ 1126782 h 2041182"/>
                <a:gd name="connsiteX6-1997" fmla="*/ 1162110 w 1421182"/>
                <a:gd name="connsiteY6-1998" fmla="*/ 682000 h 2041182"/>
                <a:gd name="connsiteX7-1999" fmla="*/ 1178466 w 1421182"/>
                <a:gd name="connsiteY7-2000" fmla="*/ 927074 h 2041182"/>
                <a:gd name="connsiteX8-2001" fmla="*/ 927050 w 1421182"/>
                <a:gd name="connsiteY8-2002" fmla="*/ 615190 h 2041182"/>
                <a:gd name="connsiteX9-2003" fmla="*/ 957315 w 1421182"/>
                <a:gd name="connsiteY9-2004" fmla="*/ 944404 h 2041182"/>
                <a:gd name="connsiteX10-2005" fmla="*/ 711016 w 1421182"/>
                <a:gd name="connsiteY10-2006" fmla="*/ 569854 h 2041182"/>
                <a:gd name="connsiteX11-2007" fmla="*/ 729319 w 1421182"/>
                <a:gd name="connsiteY11-2008" fmla="*/ 958061 h 2041182"/>
                <a:gd name="connsiteX12-2009" fmla="*/ 543268 w 1421182"/>
                <a:gd name="connsiteY12-2010" fmla="*/ 242 h 2041182"/>
                <a:gd name="connsiteX13-2011" fmla="*/ 473286 w 1421182"/>
                <a:gd name="connsiteY13-2012" fmla="*/ 1312361 h 2041182"/>
                <a:gd name="connsiteX14-2013" fmla="*/ 338442 w 1421182"/>
                <a:gd name="connsiteY14-2014" fmla="*/ 1258456 h 2041182"/>
                <a:gd name="connsiteX15-2015" fmla="*/ 719 w 1421182"/>
                <a:gd name="connsiteY15-2016" fmla="*/ 957779 h 2041182"/>
                <a:gd name="connsiteX0-2017" fmla="*/ 719 w 1421182"/>
                <a:gd name="connsiteY0-2018" fmla="*/ 957779 h 2041182"/>
                <a:gd name="connsiteX1-2019" fmla="*/ 140932 w 1421182"/>
                <a:gd name="connsiteY1-2020" fmla="*/ 1353553 h 2041182"/>
                <a:gd name="connsiteX2-2021" fmla="*/ 309182 w 1421182"/>
                <a:gd name="connsiteY2-2022" fmla="*/ 1711998 h 2041182"/>
                <a:gd name="connsiteX3-2023" fmla="*/ 704202 w 1421182"/>
                <a:gd name="connsiteY3-2024" fmla="*/ 2041182 h 2041182"/>
                <a:gd name="connsiteX4-2025" fmla="*/ 1311364 w 1421182"/>
                <a:gd name="connsiteY4-2026" fmla="*/ 2026552 h 2041182"/>
                <a:gd name="connsiteX5-2027" fmla="*/ 1421092 w 1421182"/>
                <a:gd name="connsiteY5-2028" fmla="*/ 1126782 h 2041182"/>
                <a:gd name="connsiteX6-2029" fmla="*/ 1162110 w 1421182"/>
                <a:gd name="connsiteY6-2030" fmla="*/ 682000 h 2041182"/>
                <a:gd name="connsiteX7-2031" fmla="*/ 1168953 w 1421182"/>
                <a:gd name="connsiteY7-2032" fmla="*/ 968296 h 2041182"/>
                <a:gd name="connsiteX8-2033" fmla="*/ 927050 w 1421182"/>
                <a:gd name="connsiteY8-2034" fmla="*/ 615190 h 2041182"/>
                <a:gd name="connsiteX9-2035" fmla="*/ 957315 w 1421182"/>
                <a:gd name="connsiteY9-2036" fmla="*/ 944404 h 2041182"/>
                <a:gd name="connsiteX10-2037" fmla="*/ 711016 w 1421182"/>
                <a:gd name="connsiteY10-2038" fmla="*/ 569854 h 2041182"/>
                <a:gd name="connsiteX11-2039" fmla="*/ 729319 w 1421182"/>
                <a:gd name="connsiteY11-2040" fmla="*/ 958061 h 2041182"/>
                <a:gd name="connsiteX12-2041" fmla="*/ 543268 w 1421182"/>
                <a:gd name="connsiteY12-2042" fmla="*/ 242 h 2041182"/>
                <a:gd name="connsiteX13-2043" fmla="*/ 473286 w 1421182"/>
                <a:gd name="connsiteY13-2044" fmla="*/ 1312361 h 2041182"/>
                <a:gd name="connsiteX14-2045" fmla="*/ 338442 w 1421182"/>
                <a:gd name="connsiteY14-2046" fmla="*/ 1258456 h 2041182"/>
                <a:gd name="connsiteX15-2047" fmla="*/ 719 w 1421182"/>
                <a:gd name="connsiteY15-2048" fmla="*/ 957779 h 2041182"/>
                <a:gd name="connsiteX0-2049" fmla="*/ 719 w 1421182"/>
                <a:gd name="connsiteY0-2050" fmla="*/ 957779 h 2041182"/>
                <a:gd name="connsiteX1-2051" fmla="*/ 140932 w 1421182"/>
                <a:gd name="connsiteY1-2052" fmla="*/ 1353553 h 2041182"/>
                <a:gd name="connsiteX2-2053" fmla="*/ 309182 w 1421182"/>
                <a:gd name="connsiteY2-2054" fmla="*/ 1711998 h 2041182"/>
                <a:gd name="connsiteX3-2055" fmla="*/ 704202 w 1421182"/>
                <a:gd name="connsiteY3-2056" fmla="*/ 2041182 h 2041182"/>
                <a:gd name="connsiteX4-2057" fmla="*/ 1311364 w 1421182"/>
                <a:gd name="connsiteY4-2058" fmla="*/ 2026552 h 2041182"/>
                <a:gd name="connsiteX5-2059" fmla="*/ 1421092 w 1421182"/>
                <a:gd name="connsiteY5-2060" fmla="*/ 1126782 h 2041182"/>
                <a:gd name="connsiteX6-2061" fmla="*/ 1162110 w 1421182"/>
                <a:gd name="connsiteY6-2062" fmla="*/ 682000 h 2041182"/>
                <a:gd name="connsiteX7-2063" fmla="*/ 1168953 w 1421182"/>
                <a:gd name="connsiteY7-2064" fmla="*/ 968296 h 2041182"/>
                <a:gd name="connsiteX8-2065" fmla="*/ 927050 w 1421182"/>
                <a:gd name="connsiteY8-2066" fmla="*/ 615190 h 2041182"/>
                <a:gd name="connsiteX9-2067" fmla="*/ 957315 w 1421182"/>
                <a:gd name="connsiteY9-2068" fmla="*/ 944404 h 2041182"/>
                <a:gd name="connsiteX10-2069" fmla="*/ 711016 w 1421182"/>
                <a:gd name="connsiteY10-2070" fmla="*/ 569854 h 2041182"/>
                <a:gd name="connsiteX11-2071" fmla="*/ 729319 w 1421182"/>
                <a:gd name="connsiteY11-2072" fmla="*/ 958061 h 2041182"/>
                <a:gd name="connsiteX12-2073" fmla="*/ 543268 w 1421182"/>
                <a:gd name="connsiteY12-2074" fmla="*/ 242 h 2041182"/>
                <a:gd name="connsiteX13-2075" fmla="*/ 473286 w 1421182"/>
                <a:gd name="connsiteY13-2076" fmla="*/ 1312361 h 2041182"/>
                <a:gd name="connsiteX14-2077" fmla="*/ 338442 w 1421182"/>
                <a:gd name="connsiteY14-2078" fmla="*/ 1258456 h 2041182"/>
                <a:gd name="connsiteX15-2079" fmla="*/ 719 w 1421182"/>
                <a:gd name="connsiteY15-2080" fmla="*/ 957779 h 2041182"/>
                <a:gd name="connsiteX0-2081" fmla="*/ 719 w 1421182"/>
                <a:gd name="connsiteY0-2082" fmla="*/ 957779 h 2041182"/>
                <a:gd name="connsiteX1-2083" fmla="*/ 140932 w 1421182"/>
                <a:gd name="connsiteY1-2084" fmla="*/ 1353553 h 2041182"/>
                <a:gd name="connsiteX2-2085" fmla="*/ 309182 w 1421182"/>
                <a:gd name="connsiteY2-2086" fmla="*/ 1711998 h 2041182"/>
                <a:gd name="connsiteX3-2087" fmla="*/ 704202 w 1421182"/>
                <a:gd name="connsiteY3-2088" fmla="*/ 2041182 h 2041182"/>
                <a:gd name="connsiteX4-2089" fmla="*/ 1311364 w 1421182"/>
                <a:gd name="connsiteY4-2090" fmla="*/ 2026552 h 2041182"/>
                <a:gd name="connsiteX5-2091" fmla="*/ 1421092 w 1421182"/>
                <a:gd name="connsiteY5-2092" fmla="*/ 1126782 h 2041182"/>
                <a:gd name="connsiteX6-2093" fmla="*/ 1162110 w 1421182"/>
                <a:gd name="connsiteY6-2094" fmla="*/ 682000 h 2041182"/>
                <a:gd name="connsiteX7-2095" fmla="*/ 1168953 w 1421182"/>
                <a:gd name="connsiteY7-2096" fmla="*/ 968296 h 2041182"/>
                <a:gd name="connsiteX8-2097" fmla="*/ 927050 w 1421182"/>
                <a:gd name="connsiteY8-2098" fmla="*/ 615190 h 2041182"/>
                <a:gd name="connsiteX9-2099" fmla="*/ 957315 w 1421182"/>
                <a:gd name="connsiteY9-2100" fmla="*/ 944404 h 2041182"/>
                <a:gd name="connsiteX10-2101" fmla="*/ 711016 w 1421182"/>
                <a:gd name="connsiteY10-2102" fmla="*/ 569854 h 2041182"/>
                <a:gd name="connsiteX11-2103" fmla="*/ 729319 w 1421182"/>
                <a:gd name="connsiteY11-2104" fmla="*/ 958061 h 2041182"/>
                <a:gd name="connsiteX12-2105" fmla="*/ 543268 w 1421182"/>
                <a:gd name="connsiteY12-2106" fmla="*/ 242 h 2041182"/>
                <a:gd name="connsiteX13-2107" fmla="*/ 473286 w 1421182"/>
                <a:gd name="connsiteY13-2108" fmla="*/ 1312361 h 2041182"/>
                <a:gd name="connsiteX14-2109" fmla="*/ 338442 w 1421182"/>
                <a:gd name="connsiteY14-2110" fmla="*/ 1258456 h 2041182"/>
                <a:gd name="connsiteX15-2111" fmla="*/ 719 w 1421182"/>
                <a:gd name="connsiteY15-2112" fmla="*/ 957779 h 2041182"/>
                <a:gd name="connsiteX0-2113" fmla="*/ 719 w 1421182"/>
                <a:gd name="connsiteY0-2114" fmla="*/ 957779 h 2041182"/>
                <a:gd name="connsiteX1-2115" fmla="*/ 140932 w 1421182"/>
                <a:gd name="connsiteY1-2116" fmla="*/ 1353553 h 2041182"/>
                <a:gd name="connsiteX2-2117" fmla="*/ 309182 w 1421182"/>
                <a:gd name="connsiteY2-2118" fmla="*/ 1711998 h 2041182"/>
                <a:gd name="connsiteX3-2119" fmla="*/ 704202 w 1421182"/>
                <a:gd name="connsiteY3-2120" fmla="*/ 2041182 h 2041182"/>
                <a:gd name="connsiteX4-2121" fmla="*/ 1311364 w 1421182"/>
                <a:gd name="connsiteY4-2122" fmla="*/ 2026552 h 2041182"/>
                <a:gd name="connsiteX5-2123" fmla="*/ 1421092 w 1421182"/>
                <a:gd name="connsiteY5-2124" fmla="*/ 1126782 h 2041182"/>
                <a:gd name="connsiteX6-2125" fmla="*/ 1152597 w 1421182"/>
                <a:gd name="connsiteY6-2126" fmla="*/ 669316 h 2041182"/>
                <a:gd name="connsiteX7-2127" fmla="*/ 1168953 w 1421182"/>
                <a:gd name="connsiteY7-2128" fmla="*/ 968296 h 2041182"/>
                <a:gd name="connsiteX8-2129" fmla="*/ 927050 w 1421182"/>
                <a:gd name="connsiteY8-2130" fmla="*/ 615190 h 2041182"/>
                <a:gd name="connsiteX9-2131" fmla="*/ 957315 w 1421182"/>
                <a:gd name="connsiteY9-2132" fmla="*/ 944404 h 2041182"/>
                <a:gd name="connsiteX10-2133" fmla="*/ 711016 w 1421182"/>
                <a:gd name="connsiteY10-2134" fmla="*/ 569854 h 2041182"/>
                <a:gd name="connsiteX11-2135" fmla="*/ 729319 w 1421182"/>
                <a:gd name="connsiteY11-2136" fmla="*/ 958061 h 2041182"/>
                <a:gd name="connsiteX12-2137" fmla="*/ 543268 w 1421182"/>
                <a:gd name="connsiteY12-2138" fmla="*/ 242 h 2041182"/>
                <a:gd name="connsiteX13-2139" fmla="*/ 473286 w 1421182"/>
                <a:gd name="connsiteY13-2140" fmla="*/ 1312361 h 2041182"/>
                <a:gd name="connsiteX14-2141" fmla="*/ 338442 w 1421182"/>
                <a:gd name="connsiteY14-2142" fmla="*/ 1258456 h 2041182"/>
                <a:gd name="connsiteX15-2143" fmla="*/ 719 w 1421182"/>
                <a:gd name="connsiteY15-2144" fmla="*/ 957779 h 2041182"/>
                <a:gd name="connsiteX0-2145" fmla="*/ 719 w 1421182"/>
                <a:gd name="connsiteY0-2146" fmla="*/ 957537 h 2040940"/>
                <a:gd name="connsiteX1-2147" fmla="*/ 140932 w 1421182"/>
                <a:gd name="connsiteY1-2148" fmla="*/ 1353311 h 2040940"/>
                <a:gd name="connsiteX2-2149" fmla="*/ 309182 w 1421182"/>
                <a:gd name="connsiteY2-2150" fmla="*/ 1711756 h 2040940"/>
                <a:gd name="connsiteX3-2151" fmla="*/ 704202 w 1421182"/>
                <a:gd name="connsiteY3-2152" fmla="*/ 2040940 h 2040940"/>
                <a:gd name="connsiteX4-2153" fmla="*/ 1311364 w 1421182"/>
                <a:gd name="connsiteY4-2154" fmla="*/ 2026310 h 2040940"/>
                <a:gd name="connsiteX5-2155" fmla="*/ 1421092 w 1421182"/>
                <a:gd name="connsiteY5-2156" fmla="*/ 1126540 h 2040940"/>
                <a:gd name="connsiteX6-2157" fmla="*/ 1152597 w 1421182"/>
                <a:gd name="connsiteY6-2158" fmla="*/ 669074 h 2040940"/>
                <a:gd name="connsiteX7-2159" fmla="*/ 1168953 w 1421182"/>
                <a:gd name="connsiteY7-2160" fmla="*/ 968054 h 2040940"/>
                <a:gd name="connsiteX8-2161" fmla="*/ 927050 w 1421182"/>
                <a:gd name="connsiteY8-2162" fmla="*/ 614948 h 2040940"/>
                <a:gd name="connsiteX9-2163" fmla="*/ 957315 w 1421182"/>
                <a:gd name="connsiteY9-2164" fmla="*/ 944162 h 2040940"/>
                <a:gd name="connsiteX10-2165" fmla="*/ 711016 w 1421182"/>
                <a:gd name="connsiteY10-2166" fmla="*/ 569612 h 2040940"/>
                <a:gd name="connsiteX11-2167" fmla="*/ 729319 w 1421182"/>
                <a:gd name="connsiteY11-2168" fmla="*/ 957819 h 2040940"/>
                <a:gd name="connsiteX12-2169" fmla="*/ 543268 w 1421182"/>
                <a:gd name="connsiteY12-2170" fmla="*/ 0 h 2040940"/>
                <a:gd name="connsiteX13-2171" fmla="*/ 473286 w 1421182"/>
                <a:gd name="connsiteY13-2172" fmla="*/ 1312119 h 2040940"/>
                <a:gd name="connsiteX14-2173" fmla="*/ 338442 w 1421182"/>
                <a:gd name="connsiteY14-2174" fmla="*/ 1258214 h 2040940"/>
                <a:gd name="connsiteX15-2175" fmla="*/ 719 w 1421182"/>
                <a:gd name="connsiteY15-2176" fmla="*/ 957537 h 2040940"/>
                <a:gd name="connsiteX0-2177" fmla="*/ 719 w 1421182"/>
                <a:gd name="connsiteY0-2178" fmla="*/ 957545 h 2040948"/>
                <a:gd name="connsiteX1-2179" fmla="*/ 140932 w 1421182"/>
                <a:gd name="connsiteY1-2180" fmla="*/ 1353319 h 2040948"/>
                <a:gd name="connsiteX2-2181" fmla="*/ 309182 w 1421182"/>
                <a:gd name="connsiteY2-2182" fmla="*/ 1711764 h 2040948"/>
                <a:gd name="connsiteX3-2183" fmla="*/ 704202 w 1421182"/>
                <a:gd name="connsiteY3-2184" fmla="*/ 2040948 h 2040948"/>
                <a:gd name="connsiteX4-2185" fmla="*/ 1311364 w 1421182"/>
                <a:gd name="connsiteY4-2186" fmla="*/ 2026318 h 2040948"/>
                <a:gd name="connsiteX5-2187" fmla="*/ 1421092 w 1421182"/>
                <a:gd name="connsiteY5-2188" fmla="*/ 1126548 h 2040948"/>
                <a:gd name="connsiteX6-2189" fmla="*/ 1152597 w 1421182"/>
                <a:gd name="connsiteY6-2190" fmla="*/ 669082 h 2040948"/>
                <a:gd name="connsiteX7-2191" fmla="*/ 1168953 w 1421182"/>
                <a:gd name="connsiteY7-2192" fmla="*/ 968062 h 2040948"/>
                <a:gd name="connsiteX8-2193" fmla="*/ 927050 w 1421182"/>
                <a:gd name="connsiteY8-2194" fmla="*/ 614956 h 2040948"/>
                <a:gd name="connsiteX9-2195" fmla="*/ 957315 w 1421182"/>
                <a:gd name="connsiteY9-2196" fmla="*/ 944170 h 2040948"/>
                <a:gd name="connsiteX10-2197" fmla="*/ 711016 w 1421182"/>
                <a:gd name="connsiteY10-2198" fmla="*/ 569620 h 2040948"/>
                <a:gd name="connsiteX11-2199" fmla="*/ 729319 w 1421182"/>
                <a:gd name="connsiteY11-2200" fmla="*/ 957827 h 2040948"/>
                <a:gd name="connsiteX12-2201" fmla="*/ 543268 w 1421182"/>
                <a:gd name="connsiteY12-2202" fmla="*/ 8 h 2040948"/>
                <a:gd name="connsiteX13-2203" fmla="*/ 473286 w 1421182"/>
                <a:gd name="connsiteY13-2204" fmla="*/ 1312127 h 2040948"/>
                <a:gd name="connsiteX14-2205" fmla="*/ 338442 w 1421182"/>
                <a:gd name="connsiteY14-2206" fmla="*/ 1258222 h 2040948"/>
                <a:gd name="connsiteX15-2207" fmla="*/ 719 w 1421182"/>
                <a:gd name="connsiteY15-2208" fmla="*/ 957545 h 2040948"/>
                <a:gd name="connsiteX0-2209" fmla="*/ 719 w 1421182"/>
                <a:gd name="connsiteY0-2210" fmla="*/ 957545 h 2040948"/>
                <a:gd name="connsiteX1-2211" fmla="*/ 140932 w 1421182"/>
                <a:gd name="connsiteY1-2212" fmla="*/ 1353319 h 2040948"/>
                <a:gd name="connsiteX2-2213" fmla="*/ 309182 w 1421182"/>
                <a:gd name="connsiteY2-2214" fmla="*/ 1711764 h 2040948"/>
                <a:gd name="connsiteX3-2215" fmla="*/ 704202 w 1421182"/>
                <a:gd name="connsiteY3-2216" fmla="*/ 2040948 h 2040948"/>
                <a:gd name="connsiteX4-2217" fmla="*/ 1311364 w 1421182"/>
                <a:gd name="connsiteY4-2218" fmla="*/ 2026318 h 2040948"/>
                <a:gd name="connsiteX5-2219" fmla="*/ 1421092 w 1421182"/>
                <a:gd name="connsiteY5-2220" fmla="*/ 1126548 h 2040948"/>
                <a:gd name="connsiteX6-2221" fmla="*/ 1152597 w 1421182"/>
                <a:gd name="connsiteY6-2222" fmla="*/ 669082 h 2040948"/>
                <a:gd name="connsiteX7-2223" fmla="*/ 1168953 w 1421182"/>
                <a:gd name="connsiteY7-2224" fmla="*/ 968062 h 2040948"/>
                <a:gd name="connsiteX8-2225" fmla="*/ 927050 w 1421182"/>
                <a:gd name="connsiteY8-2226" fmla="*/ 614956 h 2040948"/>
                <a:gd name="connsiteX9-2227" fmla="*/ 957315 w 1421182"/>
                <a:gd name="connsiteY9-2228" fmla="*/ 944170 h 2040948"/>
                <a:gd name="connsiteX10-2229" fmla="*/ 711016 w 1421182"/>
                <a:gd name="connsiteY10-2230" fmla="*/ 569620 h 2040948"/>
                <a:gd name="connsiteX11-2231" fmla="*/ 729319 w 1421182"/>
                <a:gd name="connsiteY11-2232" fmla="*/ 957827 h 2040948"/>
                <a:gd name="connsiteX12-2233" fmla="*/ 543268 w 1421182"/>
                <a:gd name="connsiteY12-2234" fmla="*/ 8 h 2040948"/>
                <a:gd name="connsiteX13-2235" fmla="*/ 473286 w 1421182"/>
                <a:gd name="connsiteY13-2236" fmla="*/ 1312127 h 2040948"/>
                <a:gd name="connsiteX14-2237" fmla="*/ 338442 w 1421182"/>
                <a:gd name="connsiteY14-2238" fmla="*/ 1258222 h 2040948"/>
                <a:gd name="connsiteX15-2239" fmla="*/ 719 w 1421182"/>
                <a:gd name="connsiteY15-2240" fmla="*/ 957545 h 2040948"/>
                <a:gd name="connsiteX0-2241" fmla="*/ 719 w 1421182"/>
                <a:gd name="connsiteY0-2242" fmla="*/ 957545 h 2026318"/>
                <a:gd name="connsiteX1-2243" fmla="*/ 140932 w 1421182"/>
                <a:gd name="connsiteY1-2244" fmla="*/ 1353319 h 2026318"/>
                <a:gd name="connsiteX2-2245" fmla="*/ 309182 w 1421182"/>
                <a:gd name="connsiteY2-2246" fmla="*/ 1711764 h 2026318"/>
                <a:gd name="connsiteX3-2247" fmla="*/ 693290 w 1421182"/>
                <a:gd name="connsiteY3-2248" fmla="*/ 2019121 h 2026318"/>
                <a:gd name="connsiteX4-2249" fmla="*/ 1311364 w 1421182"/>
                <a:gd name="connsiteY4-2250" fmla="*/ 2026318 h 2026318"/>
                <a:gd name="connsiteX5-2251" fmla="*/ 1421092 w 1421182"/>
                <a:gd name="connsiteY5-2252" fmla="*/ 1126548 h 2026318"/>
                <a:gd name="connsiteX6-2253" fmla="*/ 1152597 w 1421182"/>
                <a:gd name="connsiteY6-2254" fmla="*/ 669082 h 2026318"/>
                <a:gd name="connsiteX7-2255" fmla="*/ 1168953 w 1421182"/>
                <a:gd name="connsiteY7-2256" fmla="*/ 968062 h 2026318"/>
                <a:gd name="connsiteX8-2257" fmla="*/ 927050 w 1421182"/>
                <a:gd name="connsiteY8-2258" fmla="*/ 614956 h 2026318"/>
                <a:gd name="connsiteX9-2259" fmla="*/ 957315 w 1421182"/>
                <a:gd name="connsiteY9-2260" fmla="*/ 944170 h 2026318"/>
                <a:gd name="connsiteX10-2261" fmla="*/ 711016 w 1421182"/>
                <a:gd name="connsiteY10-2262" fmla="*/ 569620 h 2026318"/>
                <a:gd name="connsiteX11-2263" fmla="*/ 729319 w 1421182"/>
                <a:gd name="connsiteY11-2264" fmla="*/ 957827 h 2026318"/>
                <a:gd name="connsiteX12-2265" fmla="*/ 543268 w 1421182"/>
                <a:gd name="connsiteY12-2266" fmla="*/ 8 h 2026318"/>
                <a:gd name="connsiteX13-2267" fmla="*/ 473286 w 1421182"/>
                <a:gd name="connsiteY13-2268" fmla="*/ 1312127 h 2026318"/>
                <a:gd name="connsiteX14-2269" fmla="*/ 338442 w 1421182"/>
                <a:gd name="connsiteY14-2270" fmla="*/ 1258222 h 2026318"/>
                <a:gd name="connsiteX15-2271" fmla="*/ 719 w 1421182"/>
                <a:gd name="connsiteY15-2272" fmla="*/ 957545 h 2026318"/>
                <a:gd name="connsiteX0-2273" fmla="*/ 719 w 1421182"/>
                <a:gd name="connsiteY0-2274" fmla="*/ 957545 h 2295953"/>
                <a:gd name="connsiteX1-2275" fmla="*/ 140932 w 1421182"/>
                <a:gd name="connsiteY1-2276" fmla="*/ 1353319 h 2295953"/>
                <a:gd name="connsiteX2-2277" fmla="*/ 309182 w 1421182"/>
                <a:gd name="connsiteY2-2278" fmla="*/ 1711764 h 2295953"/>
                <a:gd name="connsiteX3-2279" fmla="*/ 693290 w 1421182"/>
                <a:gd name="connsiteY3-2280" fmla="*/ 2019121 h 2295953"/>
                <a:gd name="connsiteX4-2281" fmla="*/ 722524 w 1421182"/>
                <a:gd name="connsiteY4-2282" fmla="*/ 2295953 h 2295953"/>
                <a:gd name="connsiteX5-2283" fmla="*/ 1311364 w 1421182"/>
                <a:gd name="connsiteY5-2284" fmla="*/ 2026318 h 2295953"/>
                <a:gd name="connsiteX6-2285" fmla="*/ 1421092 w 1421182"/>
                <a:gd name="connsiteY6-2286" fmla="*/ 1126548 h 2295953"/>
                <a:gd name="connsiteX7-2287" fmla="*/ 1152597 w 1421182"/>
                <a:gd name="connsiteY7-2288" fmla="*/ 669082 h 2295953"/>
                <a:gd name="connsiteX8-2289" fmla="*/ 1168953 w 1421182"/>
                <a:gd name="connsiteY8-2290" fmla="*/ 968062 h 2295953"/>
                <a:gd name="connsiteX9-2291" fmla="*/ 927050 w 1421182"/>
                <a:gd name="connsiteY9-2292" fmla="*/ 614956 h 2295953"/>
                <a:gd name="connsiteX10-2293" fmla="*/ 957315 w 1421182"/>
                <a:gd name="connsiteY10-2294" fmla="*/ 944170 h 2295953"/>
                <a:gd name="connsiteX11-2295" fmla="*/ 711016 w 1421182"/>
                <a:gd name="connsiteY11-2296" fmla="*/ 569620 h 2295953"/>
                <a:gd name="connsiteX12-2297" fmla="*/ 729319 w 1421182"/>
                <a:gd name="connsiteY12-2298" fmla="*/ 957827 h 2295953"/>
                <a:gd name="connsiteX13-2299" fmla="*/ 543268 w 1421182"/>
                <a:gd name="connsiteY13-2300" fmla="*/ 8 h 2295953"/>
                <a:gd name="connsiteX14-2301" fmla="*/ 473286 w 1421182"/>
                <a:gd name="connsiteY14-2302" fmla="*/ 1312127 h 2295953"/>
                <a:gd name="connsiteX15-2303" fmla="*/ 338442 w 1421182"/>
                <a:gd name="connsiteY15-2304" fmla="*/ 1258222 h 2295953"/>
                <a:gd name="connsiteX16-2305" fmla="*/ 719 w 1421182"/>
                <a:gd name="connsiteY16-2306" fmla="*/ 957545 h 2295953"/>
                <a:gd name="connsiteX0-2307" fmla="*/ 719 w 1421182"/>
                <a:gd name="connsiteY0-2308" fmla="*/ 957545 h 2317397"/>
                <a:gd name="connsiteX1-2309" fmla="*/ 140932 w 1421182"/>
                <a:gd name="connsiteY1-2310" fmla="*/ 1353319 h 2317397"/>
                <a:gd name="connsiteX2-2311" fmla="*/ 309182 w 1421182"/>
                <a:gd name="connsiteY2-2312" fmla="*/ 1711764 h 2317397"/>
                <a:gd name="connsiteX3-2313" fmla="*/ 693290 w 1421182"/>
                <a:gd name="connsiteY3-2314" fmla="*/ 2019121 h 2317397"/>
                <a:gd name="connsiteX4-2315" fmla="*/ 722524 w 1421182"/>
                <a:gd name="connsiteY4-2316" fmla="*/ 2295953 h 2317397"/>
                <a:gd name="connsiteX5-2317" fmla="*/ 1170733 w 1421182"/>
                <a:gd name="connsiteY5-2318" fmla="*/ 2300858 h 2317397"/>
                <a:gd name="connsiteX6-2319" fmla="*/ 1311364 w 1421182"/>
                <a:gd name="connsiteY6-2320" fmla="*/ 2026318 h 2317397"/>
                <a:gd name="connsiteX7-2321" fmla="*/ 1421092 w 1421182"/>
                <a:gd name="connsiteY7-2322" fmla="*/ 1126548 h 2317397"/>
                <a:gd name="connsiteX8-2323" fmla="*/ 1152597 w 1421182"/>
                <a:gd name="connsiteY8-2324" fmla="*/ 669082 h 2317397"/>
                <a:gd name="connsiteX9-2325" fmla="*/ 1168953 w 1421182"/>
                <a:gd name="connsiteY9-2326" fmla="*/ 968062 h 2317397"/>
                <a:gd name="connsiteX10-2327" fmla="*/ 927050 w 1421182"/>
                <a:gd name="connsiteY10-2328" fmla="*/ 614956 h 2317397"/>
                <a:gd name="connsiteX11-2329" fmla="*/ 957315 w 1421182"/>
                <a:gd name="connsiteY11-2330" fmla="*/ 944170 h 2317397"/>
                <a:gd name="connsiteX12-2331" fmla="*/ 711016 w 1421182"/>
                <a:gd name="connsiteY12-2332" fmla="*/ 569620 h 2317397"/>
                <a:gd name="connsiteX13-2333" fmla="*/ 729319 w 1421182"/>
                <a:gd name="connsiteY13-2334" fmla="*/ 957827 h 2317397"/>
                <a:gd name="connsiteX14-2335" fmla="*/ 543268 w 1421182"/>
                <a:gd name="connsiteY14-2336" fmla="*/ 8 h 2317397"/>
                <a:gd name="connsiteX15-2337" fmla="*/ 473286 w 1421182"/>
                <a:gd name="connsiteY15-2338" fmla="*/ 1312127 h 2317397"/>
                <a:gd name="connsiteX16-2339" fmla="*/ 338442 w 1421182"/>
                <a:gd name="connsiteY16-2340" fmla="*/ 1258222 h 2317397"/>
                <a:gd name="connsiteX17" fmla="*/ 719 w 1421182"/>
                <a:gd name="connsiteY17" fmla="*/ 957545 h 2317397"/>
                <a:gd name="connsiteX0-2341" fmla="*/ 719 w 1421182"/>
                <a:gd name="connsiteY0-2342" fmla="*/ 957545 h 2317397"/>
                <a:gd name="connsiteX1-2343" fmla="*/ 140932 w 1421182"/>
                <a:gd name="connsiteY1-2344" fmla="*/ 1353319 h 2317397"/>
                <a:gd name="connsiteX2-2345" fmla="*/ 309182 w 1421182"/>
                <a:gd name="connsiteY2-2346" fmla="*/ 1711764 h 2317397"/>
                <a:gd name="connsiteX3-2347" fmla="*/ 626141 w 1421182"/>
                <a:gd name="connsiteY3-2348" fmla="*/ 1985150 h 2317397"/>
                <a:gd name="connsiteX4-2349" fmla="*/ 722524 w 1421182"/>
                <a:gd name="connsiteY4-2350" fmla="*/ 2295953 h 2317397"/>
                <a:gd name="connsiteX5-2351" fmla="*/ 1170733 w 1421182"/>
                <a:gd name="connsiteY5-2352" fmla="*/ 2300858 h 2317397"/>
                <a:gd name="connsiteX6-2353" fmla="*/ 1311364 w 1421182"/>
                <a:gd name="connsiteY6-2354" fmla="*/ 2026318 h 2317397"/>
                <a:gd name="connsiteX7-2355" fmla="*/ 1421092 w 1421182"/>
                <a:gd name="connsiteY7-2356" fmla="*/ 1126548 h 2317397"/>
                <a:gd name="connsiteX8-2357" fmla="*/ 1152597 w 1421182"/>
                <a:gd name="connsiteY8-2358" fmla="*/ 669082 h 2317397"/>
                <a:gd name="connsiteX9-2359" fmla="*/ 1168953 w 1421182"/>
                <a:gd name="connsiteY9-2360" fmla="*/ 968062 h 2317397"/>
                <a:gd name="connsiteX10-2361" fmla="*/ 927050 w 1421182"/>
                <a:gd name="connsiteY10-2362" fmla="*/ 614956 h 2317397"/>
                <a:gd name="connsiteX11-2363" fmla="*/ 957315 w 1421182"/>
                <a:gd name="connsiteY11-2364" fmla="*/ 944170 h 2317397"/>
                <a:gd name="connsiteX12-2365" fmla="*/ 711016 w 1421182"/>
                <a:gd name="connsiteY12-2366" fmla="*/ 569620 h 2317397"/>
                <a:gd name="connsiteX13-2367" fmla="*/ 729319 w 1421182"/>
                <a:gd name="connsiteY13-2368" fmla="*/ 957827 h 2317397"/>
                <a:gd name="connsiteX14-2369" fmla="*/ 543268 w 1421182"/>
                <a:gd name="connsiteY14-2370" fmla="*/ 8 h 2317397"/>
                <a:gd name="connsiteX15-2371" fmla="*/ 473286 w 1421182"/>
                <a:gd name="connsiteY15-2372" fmla="*/ 1312127 h 2317397"/>
                <a:gd name="connsiteX16-2373" fmla="*/ 338442 w 1421182"/>
                <a:gd name="connsiteY16-2374" fmla="*/ 1258222 h 2317397"/>
                <a:gd name="connsiteX17-2375" fmla="*/ 719 w 1421182"/>
                <a:gd name="connsiteY17-2376" fmla="*/ 957545 h 2317397"/>
                <a:gd name="connsiteX0-2377" fmla="*/ 719 w 1421182"/>
                <a:gd name="connsiteY0-2378" fmla="*/ 957545 h 2314785"/>
                <a:gd name="connsiteX1-2379" fmla="*/ 140932 w 1421182"/>
                <a:gd name="connsiteY1-2380" fmla="*/ 1353319 h 2314785"/>
                <a:gd name="connsiteX2-2381" fmla="*/ 309182 w 1421182"/>
                <a:gd name="connsiteY2-2382" fmla="*/ 1711764 h 2314785"/>
                <a:gd name="connsiteX3-2383" fmla="*/ 626141 w 1421182"/>
                <a:gd name="connsiteY3-2384" fmla="*/ 1985150 h 2314785"/>
                <a:gd name="connsiteX4-2385" fmla="*/ 658780 w 1421182"/>
                <a:gd name="connsiteY4-2386" fmla="*/ 2266927 h 2314785"/>
                <a:gd name="connsiteX5-2387" fmla="*/ 1170733 w 1421182"/>
                <a:gd name="connsiteY5-2388" fmla="*/ 2300858 h 2314785"/>
                <a:gd name="connsiteX6-2389" fmla="*/ 1311364 w 1421182"/>
                <a:gd name="connsiteY6-2390" fmla="*/ 2026318 h 2314785"/>
                <a:gd name="connsiteX7-2391" fmla="*/ 1421092 w 1421182"/>
                <a:gd name="connsiteY7-2392" fmla="*/ 1126548 h 2314785"/>
                <a:gd name="connsiteX8-2393" fmla="*/ 1152597 w 1421182"/>
                <a:gd name="connsiteY8-2394" fmla="*/ 669082 h 2314785"/>
                <a:gd name="connsiteX9-2395" fmla="*/ 1168953 w 1421182"/>
                <a:gd name="connsiteY9-2396" fmla="*/ 968062 h 2314785"/>
                <a:gd name="connsiteX10-2397" fmla="*/ 927050 w 1421182"/>
                <a:gd name="connsiteY10-2398" fmla="*/ 614956 h 2314785"/>
                <a:gd name="connsiteX11-2399" fmla="*/ 957315 w 1421182"/>
                <a:gd name="connsiteY11-2400" fmla="*/ 944170 h 2314785"/>
                <a:gd name="connsiteX12-2401" fmla="*/ 711016 w 1421182"/>
                <a:gd name="connsiteY12-2402" fmla="*/ 569620 h 2314785"/>
                <a:gd name="connsiteX13-2403" fmla="*/ 729319 w 1421182"/>
                <a:gd name="connsiteY13-2404" fmla="*/ 957827 h 2314785"/>
                <a:gd name="connsiteX14-2405" fmla="*/ 543268 w 1421182"/>
                <a:gd name="connsiteY14-2406" fmla="*/ 8 h 2314785"/>
                <a:gd name="connsiteX15-2407" fmla="*/ 473286 w 1421182"/>
                <a:gd name="connsiteY15-2408" fmla="*/ 1312127 h 2314785"/>
                <a:gd name="connsiteX16-2409" fmla="*/ 338442 w 1421182"/>
                <a:gd name="connsiteY16-2410" fmla="*/ 1258222 h 2314785"/>
                <a:gd name="connsiteX17-2411" fmla="*/ 719 w 1421182"/>
                <a:gd name="connsiteY17-2412" fmla="*/ 957545 h 2314785"/>
                <a:gd name="connsiteX0-2413" fmla="*/ 719 w 1421182"/>
                <a:gd name="connsiteY0-2414" fmla="*/ 957545 h 2323891"/>
                <a:gd name="connsiteX1-2415" fmla="*/ 140932 w 1421182"/>
                <a:gd name="connsiteY1-2416" fmla="*/ 1353319 h 2323891"/>
                <a:gd name="connsiteX2-2417" fmla="*/ 309182 w 1421182"/>
                <a:gd name="connsiteY2-2418" fmla="*/ 1711764 h 2323891"/>
                <a:gd name="connsiteX3-2419" fmla="*/ 626141 w 1421182"/>
                <a:gd name="connsiteY3-2420" fmla="*/ 1985150 h 2323891"/>
                <a:gd name="connsiteX4-2421" fmla="*/ 658780 w 1421182"/>
                <a:gd name="connsiteY4-2422" fmla="*/ 2266927 h 2323891"/>
                <a:gd name="connsiteX5-2423" fmla="*/ 1170733 w 1421182"/>
                <a:gd name="connsiteY5-2424" fmla="*/ 2300858 h 2323891"/>
                <a:gd name="connsiteX6-2425" fmla="*/ 1311364 w 1421182"/>
                <a:gd name="connsiteY6-2426" fmla="*/ 2026318 h 2323891"/>
                <a:gd name="connsiteX7-2427" fmla="*/ 1421092 w 1421182"/>
                <a:gd name="connsiteY7-2428" fmla="*/ 1126548 h 2323891"/>
                <a:gd name="connsiteX8-2429" fmla="*/ 1152597 w 1421182"/>
                <a:gd name="connsiteY8-2430" fmla="*/ 669082 h 2323891"/>
                <a:gd name="connsiteX9-2431" fmla="*/ 1168953 w 1421182"/>
                <a:gd name="connsiteY9-2432" fmla="*/ 968062 h 2323891"/>
                <a:gd name="connsiteX10-2433" fmla="*/ 927050 w 1421182"/>
                <a:gd name="connsiteY10-2434" fmla="*/ 614956 h 2323891"/>
                <a:gd name="connsiteX11-2435" fmla="*/ 957315 w 1421182"/>
                <a:gd name="connsiteY11-2436" fmla="*/ 944170 h 2323891"/>
                <a:gd name="connsiteX12-2437" fmla="*/ 711016 w 1421182"/>
                <a:gd name="connsiteY12-2438" fmla="*/ 569620 h 2323891"/>
                <a:gd name="connsiteX13-2439" fmla="*/ 729319 w 1421182"/>
                <a:gd name="connsiteY13-2440" fmla="*/ 957827 h 2323891"/>
                <a:gd name="connsiteX14-2441" fmla="*/ 543268 w 1421182"/>
                <a:gd name="connsiteY14-2442" fmla="*/ 8 h 2323891"/>
                <a:gd name="connsiteX15-2443" fmla="*/ 473286 w 1421182"/>
                <a:gd name="connsiteY15-2444" fmla="*/ 1312127 h 2323891"/>
                <a:gd name="connsiteX16-2445" fmla="*/ 338442 w 1421182"/>
                <a:gd name="connsiteY16-2446" fmla="*/ 1258222 h 2323891"/>
                <a:gd name="connsiteX17-2447" fmla="*/ 719 w 1421182"/>
                <a:gd name="connsiteY17-2448" fmla="*/ 957545 h 2323891"/>
                <a:gd name="connsiteX0-2449" fmla="*/ 719 w 1421182"/>
                <a:gd name="connsiteY0-2450" fmla="*/ 957545 h 2358736"/>
                <a:gd name="connsiteX1-2451" fmla="*/ 140932 w 1421182"/>
                <a:gd name="connsiteY1-2452" fmla="*/ 1353319 h 2358736"/>
                <a:gd name="connsiteX2-2453" fmla="*/ 309182 w 1421182"/>
                <a:gd name="connsiteY2-2454" fmla="*/ 1711764 h 2358736"/>
                <a:gd name="connsiteX3-2455" fmla="*/ 626141 w 1421182"/>
                <a:gd name="connsiteY3-2456" fmla="*/ 1985150 h 2358736"/>
                <a:gd name="connsiteX4-2457" fmla="*/ 658780 w 1421182"/>
                <a:gd name="connsiteY4-2458" fmla="*/ 2266927 h 2358736"/>
                <a:gd name="connsiteX5-2459" fmla="*/ 1227989 w 1421182"/>
                <a:gd name="connsiteY5-2460" fmla="*/ 2341644 h 2358736"/>
                <a:gd name="connsiteX6-2461" fmla="*/ 1311364 w 1421182"/>
                <a:gd name="connsiteY6-2462" fmla="*/ 2026318 h 2358736"/>
                <a:gd name="connsiteX7-2463" fmla="*/ 1421092 w 1421182"/>
                <a:gd name="connsiteY7-2464" fmla="*/ 1126548 h 2358736"/>
                <a:gd name="connsiteX8-2465" fmla="*/ 1152597 w 1421182"/>
                <a:gd name="connsiteY8-2466" fmla="*/ 669082 h 2358736"/>
                <a:gd name="connsiteX9-2467" fmla="*/ 1168953 w 1421182"/>
                <a:gd name="connsiteY9-2468" fmla="*/ 968062 h 2358736"/>
                <a:gd name="connsiteX10-2469" fmla="*/ 927050 w 1421182"/>
                <a:gd name="connsiteY10-2470" fmla="*/ 614956 h 2358736"/>
                <a:gd name="connsiteX11-2471" fmla="*/ 957315 w 1421182"/>
                <a:gd name="connsiteY11-2472" fmla="*/ 944170 h 2358736"/>
                <a:gd name="connsiteX12-2473" fmla="*/ 711016 w 1421182"/>
                <a:gd name="connsiteY12-2474" fmla="*/ 569620 h 2358736"/>
                <a:gd name="connsiteX13-2475" fmla="*/ 729319 w 1421182"/>
                <a:gd name="connsiteY13-2476" fmla="*/ 957827 h 2358736"/>
                <a:gd name="connsiteX14-2477" fmla="*/ 543268 w 1421182"/>
                <a:gd name="connsiteY14-2478" fmla="*/ 8 h 2358736"/>
                <a:gd name="connsiteX15-2479" fmla="*/ 473286 w 1421182"/>
                <a:gd name="connsiteY15-2480" fmla="*/ 1312127 h 2358736"/>
                <a:gd name="connsiteX16-2481" fmla="*/ 338442 w 1421182"/>
                <a:gd name="connsiteY16-2482" fmla="*/ 1258222 h 2358736"/>
                <a:gd name="connsiteX17-2483" fmla="*/ 719 w 1421182"/>
                <a:gd name="connsiteY17-2484" fmla="*/ 957545 h 2358736"/>
                <a:gd name="connsiteX0-2485" fmla="*/ 719 w 1421182"/>
                <a:gd name="connsiteY0-2486" fmla="*/ 957545 h 2341644"/>
                <a:gd name="connsiteX1-2487" fmla="*/ 140932 w 1421182"/>
                <a:gd name="connsiteY1-2488" fmla="*/ 1353319 h 2341644"/>
                <a:gd name="connsiteX2-2489" fmla="*/ 309182 w 1421182"/>
                <a:gd name="connsiteY2-2490" fmla="*/ 1711764 h 2341644"/>
                <a:gd name="connsiteX3-2491" fmla="*/ 626141 w 1421182"/>
                <a:gd name="connsiteY3-2492" fmla="*/ 1985150 h 2341644"/>
                <a:gd name="connsiteX4-2493" fmla="*/ 658780 w 1421182"/>
                <a:gd name="connsiteY4-2494" fmla="*/ 2266927 h 2341644"/>
                <a:gd name="connsiteX5-2495" fmla="*/ 1227989 w 1421182"/>
                <a:gd name="connsiteY5-2496" fmla="*/ 2341644 h 2341644"/>
                <a:gd name="connsiteX6-2497" fmla="*/ 1311364 w 1421182"/>
                <a:gd name="connsiteY6-2498" fmla="*/ 2026318 h 2341644"/>
                <a:gd name="connsiteX7-2499" fmla="*/ 1421092 w 1421182"/>
                <a:gd name="connsiteY7-2500" fmla="*/ 1126548 h 2341644"/>
                <a:gd name="connsiteX8-2501" fmla="*/ 1152597 w 1421182"/>
                <a:gd name="connsiteY8-2502" fmla="*/ 669082 h 2341644"/>
                <a:gd name="connsiteX9-2503" fmla="*/ 1168953 w 1421182"/>
                <a:gd name="connsiteY9-2504" fmla="*/ 968062 h 2341644"/>
                <a:gd name="connsiteX10-2505" fmla="*/ 927050 w 1421182"/>
                <a:gd name="connsiteY10-2506" fmla="*/ 614956 h 2341644"/>
                <a:gd name="connsiteX11-2507" fmla="*/ 957315 w 1421182"/>
                <a:gd name="connsiteY11-2508" fmla="*/ 944170 h 2341644"/>
                <a:gd name="connsiteX12-2509" fmla="*/ 711016 w 1421182"/>
                <a:gd name="connsiteY12-2510" fmla="*/ 569620 h 2341644"/>
                <a:gd name="connsiteX13-2511" fmla="*/ 729319 w 1421182"/>
                <a:gd name="connsiteY13-2512" fmla="*/ 957827 h 2341644"/>
                <a:gd name="connsiteX14-2513" fmla="*/ 543268 w 1421182"/>
                <a:gd name="connsiteY14-2514" fmla="*/ 8 h 2341644"/>
                <a:gd name="connsiteX15-2515" fmla="*/ 473286 w 1421182"/>
                <a:gd name="connsiteY15-2516" fmla="*/ 1312127 h 2341644"/>
                <a:gd name="connsiteX16-2517" fmla="*/ 338442 w 1421182"/>
                <a:gd name="connsiteY16-2518" fmla="*/ 1258222 h 2341644"/>
                <a:gd name="connsiteX17-2519" fmla="*/ 719 w 1421182"/>
                <a:gd name="connsiteY17-2520" fmla="*/ 957545 h 2341644"/>
                <a:gd name="connsiteX0-2521" fmla="*/ 719 w 1421092"/>
                <a:gd name="connsiteY0-2522" fmla="*/ 957545 h 2341644"/>
                <a:gd name="connsiteX1-2523" fmla="*/ 140932 w 1421092"/>
                <a:gd name="connsiteY1-2524" fmla="*/ 1353319 h 2341644"/>
                <a:gd name="connsiteX2-2525" fmla="*/ 309182 w 1421092"/>
                <a:gd name="connsiteY2-2526" fmla="*/ 1711764 h 2341644"/>
                <a:gd name="connsiteX3-2527" fmla="*/ 626141 w 1421092"/>
                <a:gd name="connsiteY3-2528" fmla="*/ 1985150 h 2341644"/>
                <a:gd name="connsiteX4-2529" fmla="*/ 658780 w 1421092"/>
                <a:gd name="connsiteY4-2530" fmla="*/ 2266927 h 2341644"/>
                <a:gd name="connsiteX5-2531" fmla="*/ 1227989 w 1421092"/>
                <a:gd name="connsiteY5-2532" fmla="*/ 2341644 h 2341644"/>
                <a:gd name="connsiteX6-2533" fmla="*/ 1262460 w 1421092"/>
                <a:gd name="connsiteY6-2534" fmla="*/ 1987074 h 2341644"/>
                <a:gd name="connsiteX7-2535" fmla="*/ 1421092 w 1421092"/>
                <a:gd name="connsiteY7-2536" fmla="*/ 1126548 h 2341644"/>
                <a:gd name="connsiteX8-2537" fmla="*/ 1152597 w 1421092"/>
                <a:gd name="connsiteY8-2538" fmla="*/ 669082 h 2341644"/>
                <a:gd name="connsiteX9-2539" fmla="*/ 1168953 w 1421092"/>
                <a:gd name="connsiteY9-2540" fmla="*/ 968062 h 2341644"/>
                <a:gd name="connsiteX10-2541" fmla="*/ 927050 w 1421092"/>
                <a:gd name="connsiteY10-2542" fmla="*/ 614956 h 2341644"/>
                <a:gd name="connsiteX11-2543" fmla="*/ 957315 w 1421092"/>
                <a:gd name="connsiteY11-2544" fmla="*/ 944170 h 2341644"/>
                <a:gd name="connsiteX12-2545" fmla="*/ 711016 w 1421092"/>
                <a:gd name="connsiteY12-2546" fmla="*/ 569620 h 2341644"/>
                <a:gd name="connsiteX13-2547" fmla="*/ 729319 w 1421092"/>
                <a:gd name="connsiteY13-2548" fmla="*/ 957827 h 2341644"/>
                <a:gd name="connsiteX14-2549" fmla="*/ 543268 w 1421092"/>
                <a:gd name="connsiteY14-2550" fmla="*/ 8 h 2341644"/>
                <a:gd name="connsiteX15-2551" fmla="*/ 473286 w 1421092"/>
                <a:gd name="connsiteY15-2552" fmla="*/ 1312127 h 2341644"/>
                <a:gd name="connsiteX16-2553" fmla="*/ 338442 w 1421092"/>
                <a:gd name="connsiteY16-2554" fmla="*/ 1258222 h 2341644"/>
                <a:gd name="connsiteX17-2555" fmla="*/ 719 w 1421092"/>
                <a:gd name="connsiteY17-2556" fmla="*/ 957545 h 2341644"/>
                <a:gd name="connsiteX0-2557" fmla="*/ 719 w 1421109"/>
                <a:gd name="connsiteY0-2558" fmla="*/ 957545 h 2341644"/>
                <a:gd name="connsiteX1-2559" fmla="*/ 140932 w 1421109"/>
                <a:gd name="connsiteY1-2560" fmla="*/ 1353319 h 2341644"/>
                <a:gd name="connsiteX2-2561" fmla="*/ 309182 w 1421109"/>
                <a:gd name="connsiteY2-2562" fmla="*/ 1711764 h 2341644"/>
                <a:gd name="connsiteX3-2563" fmla="*/ 626141 w 1421109"/>
                <a:gd name="connsiteY3-2564" fmla="*/ 1985150 h 2341644"/>
                <a:gd name="connsiteX4-2565" fmla="*/ 658780 w 1421109"/>
                <a:gd name="connsiteY4-2566" fmla="*/ 2266927 h 2341644"/>
                <a:gd name="connsiteX5-2567" fmla="*/ 1227989 w 1421109"/>
                <a:gd name="connsiteY5-2568" fmla="*/ 2341644 h 2341644"/>
                <a:gd name="connsiteX6-2569" fmla="*/ 1262460 w 1421109"/>
                <a:gd name="connsiteY6-2570" fmla="*/ 1987074 h 2341644"/>
                <a:gd name="connsiteX7-2571" fmla="*/ 1421092 w 1421109"/>
                <a:gd name="connsiteY7-2572" fmla="*/ 1126548 h 2341644"/>
                <a:gd name="connsiteX8-2573" fmla="*/ 1152597 w 1421109"/>
                <a:gd name="connsiteY8-2574" fmla="*/ 669082 h 2341644"/>
                <a:gd name="connsiteX9-2575" fmla="*/ 1168953 w 1421109"/>
                <a:gd name="connsiteY9-2576" fmla="*/ 968062 h 2341644"/>
                <a:gd name="connsiteX10-2577" fmla="*/ 927050 w 1421109"/>
                <a:gd name="connsiteY10-2578" fmla="*/ 614956 h 2341644"/>
                <a:gd name="connsiteX11-2579" fmla="*/ 957315 w 1421109"/>
                <a:gd name="connsiteY11-2580" fmla="*/ 944170 h 2341644"/>
                <a:gd name="connsiteX12-2581" fmla="*/ 711016 w 1421109"/>
                <a:gd name="connsiteY12-2582" fmla="*/ 569620 h 2341644"/>
                <a:gd name="connsiteX13-2583" fmla="*/ 729319 w 1421109"/>
                <a:gd name="connsiteY13-2584" fmla="*/ 957827 h 2341644"/>
                <a:gd name="connsiteX14-2585" fmla="*/ 543268 w 1421109"/>
                <a:gd name="connsiteY14-2586" fmla="*/ 8 h 2341644"/>
                <a:gd name="connsiteX15-2587" fmla="*/ 473286 w 1421109"/>
                <a:gd name="connsiteY15-2588" fmla="*/ 1312127 h 2341644"/>
                <a:gd name="connsiteX16-2589" fmla="*/ 338442 w 1421109"/>
                <a:gd name="connsiteY16-2590" fmla="*/ 1258222 h 2341644"/>
                <a:gd name="connsiteX17-2591" fmla="*/ 719 w 1421109"/>
                <a:gd name="connsiteY17-2592" fmla="*/ 957545 h 2341644"/>
                <a:gd name="connsiteX0-2593" fmla="*/ 719 w 1421109"/>
                <a:gd name="connsiteY0-2594" fmla="*/ 957545 h 2341644"/>
                <a:gd name="connsiteX1-2595" fmla="*/ 140932 w 1421109"/>
                <a:gd name="connsiteY1-2596" fmla="*/ 1353319 h 2341644"/>
                <a:gd name="connsiteX2-2597" fmla="*/ 309182 w 1421109"/>
                <a:gd name="connsiteY2-2598" fmla="*/ 1711764 h 2341644"/>
                <a:gd name="connsiteX3-2599" fmla="*/ 626141 w 1421109"/>
                <a:gd name="connsiteY3-2600" fmla="*/ 1985150 h 2341644"/>
                <a:gd name="connsiteX4-2601" fmla="*/ 658780 w 1421109"/>
                <a:gd name="connsiteY4-2602" fmla="*/ 2266927 h 2341644"/>
                <a:gd name="connsiteX5-2603" fmla="*/ 1227989 w 1421109"/>
                <a:gd name="connsiteY5-2604" fmla="*/ 2341644 h 2341644"/>
                <a:gd name="connsiteX6-2605" fmla="*/ 1262460 w 1421109"/>
                <a:gd name="connsiteY6-2606" fmla="*/ 1987074 h 2341644"/>
                <a:gd name="connsiteX7-2607" fmla="*/ 1421092 w 1421109"/>
                <a:gd name="connsiteY7-2608" fmla="*/ 1126548 h 2341644"/>
                <a:gd name="connsiteX8-2609" fmla="*/ 1152597 w 1421109"/>
                <a:gd name="connsiteY8-2610" fmla="*/ 669082 h 2341644"/>
                <a:gd name="connsiteX9-2611" fmla="*/ 1168953 w 1421109"/>
                <a:gd name="connsiteY9-2612" fmla="*/ 968062 h 2341644"/>
                <a:gd name="connsiteX10-2613" fmla="*/ 927050 w 1421109"/>
                <a:gd name="connsiteY10-2614" fmla="*/ 614956 h 2341644"/>
                <a:gd name="connsiteX11-2615" fmla="*/ 957315 w 1421109"/>
                <a:gd name="connsiteY11-2616" fmla="*/ 944170 h 2341644"/>
                <a:gd name="connsiteX12-2617" fmla="*/ 711016 w 1421109"/>
                <a:gd name="connsiteY12-2618" fmla="*/ 569620 h 2341644"/>
                <a:gd name="connsiteX13-2619" fmla="*/ 729319 w 1421109"/>
                <a:gd name="connsiteY13-2620" fmla="*/ 957827 h 2341644"/>
                <a:gd name="connsiteX14-2621" fmla="*/ 543268 w 1421109"/>
                <a:gd name="connsiteY14-2622" fmla="*/ 8 h 2341644"/>
                <a:gd name="connsiteX15-2623" fmla="*/ 473286 w 1421109"/>
                <a:gd name="connsiteY15-2624" fmla="*/ 1312127 h 2341644"/>
                <a:gd name="connsiteX16-2625" fmla="*/ 338442 w 1421109"/>
                <a:gd name="connsiteY16-2626" fmla="*/ 1258222 h 2341644"/>
                <a:gd name="connsiteX17-2627" fmla="*/ 719 w 1421109"/>
                <a:gd name="connsiteY17-2628" fmla="*/ 957545 h 2341644"/>
                <a:gd name="connsiteX0-2629" fmla="*/ 719 w 1421109"/>
                <a:gd name="connsiteY0-2630" fmla="*/ 957545 h 2341644"/>
                <a:gd name="connsiteX1-2631" fmla="*/ 140932 w 1421109"/>
                <a:gd name="connsiteY1-2632" fmla="*/ 1353319 h 2341644"/>
                <a:gd name="connsiteX2-2633" fmla="*/ 309182 w 1421109"/>
                <a:gd name="connsiteY2-2634" fmla="*/ 1711764 h 2341644"/>
                <a:gd name="connsiteX3-2635" fmla="*/ 626141 w 1421109"/>
                <a:gd name="connsiteY3-2636" fmla="*/ 1985150 h 2341644"/>
                <a:gd name="connsiteX4-2637" fmla="*/ 622941 w 1421109"/>
                <a:gd name="connsiteY4-2638" fmla="*/ 2320778 h 2341644"/>
                <a:gd name="connsiteX5-2639" fmla="*/ 1227989 w 1421109"/>
                <a:gd name="connsiteY5-2640" fmla="*/ 2341644 h 2341644"/>
                <a:gd name="connsiteX6-2641" fmla="*/ 1262460 w 1421109"/>
                <a:gd name="connsiteY6-2642" fmla="*/ 1987074 h 2341644"/>
                <a:gd name="connsiteX7-2643" fmla="*/ 1421092 w 1421109"/>
                <a:gd name="connsiteY7-2644" fmla="*/ 1126548 h 2341644"/>
                <a:gd name="connsiteX8-2645" fmla="*/ 1152597 w 1421109"/>
                <a:gd name="connsiteY8-2646" fmla="*/ 669082 h 2341644"/>
                <a:gd name="connsiteX9-2647" fmla="*/ 1168953 w 1421109"/>
                <a:gd name="connsiteY9-2648" fmla="*/ 968062 h 2341644"/>
                <a:gd name="connsiteX10-2649" fmla="*/ 927050 w 1421109"/>
                <a:gd name="connsiteY10-2650" fmla="*/ 614956 h 2341644"/>
                <a:gd name="connsiteX11-2651" fmla="*/ 957315 w 1421109"/>
                <a:gd name="connsiteY11-2652" fmla="*/ 944170 h 2341644"/>
                <a:gd name="connsiteX12-2653" fmla="*/ 711016 w 1421109"/>
                <a:gd name="connsiteY12-2654" fmla="*/ 569620 h 2341644"/>
                <a:gd name="connsiteX13-2655" fmla="*/ 729319 w 1421109"/>
                <a:gd name="connsiteY13-2656" fmla="*/ 957827 h 2341644"/>
                <a:gd name="connsiteX14-2657" fmla="*/ 543268 w 1421109"/>
                <a:gd name="connsiteY14-2658" fmla="*/ 8 h 2341644"/>
                <a:gd name="connsiteX15-2659" fmla="*/ 473286 w 1421109"/>
                <a:gd name="connsiteY15-2660" fmla="*/ 1312127 h 2341644"/>
                <a:gd name="connsiteX16-2661" fmla="*/ 338442 w 1421109"/>
                <a:gd name="connsiteY16-2662" fmla="*/ 1258222 h 2341644"/>
                <a:gd name="connsiteX17-2663" fmla="*/ 719 w 1421109"/>
                <a:gd name="connsiteY17-2664" fmla="*/ 957545 h 2341644"/>
                <a:gd name="connsiteX0-2665" fmla="*/ 719 w 1421109"/>
                <a:gd name="connsiteY0-2666" fmla="*/ 957545 h 2341644"/>
                <a:gd name="connsiteX1-2667" fmla="*/ 140932 w 1421109"/>
                <a:gd name="connsiteY1-2668" fmla="*/ 1353319 h 2341644"/>
                <a:gd name="connsiteX2-2669" fmla="*/ 309182 w 1421109"/>
                <a:gd name="connsiteY2-2670" fmla="*/ 1711764 h 2341644"/>
                <a:gd name="connsiteX3-2671" fmla="*/ 548773 w 1421109"/>
                <a:gd name="connsiteY3-2672" fmla="*/ 1936338 h 2341644"/>
                <a:gd name="connsiteX4-2673" fmla="*/ 622941 w 1421109"/>
                <a:gd name="connsiteY4-2674" fmla="*/ 2320778 h 2341644"/>
                <a:gd name="connsiteX5-2675" fmla="*/ 1227989 w 1421109"/>
                <a:gd name="connsiteY5-2676" fmla="*/ 2341644 h 2341644"/>
                <a:gd name="connsiteX6-2677" fmla="*/ 1262460 w 1421109"/>
                <a:gd name="connsiteY6-2678" fmla="*/ 1987074 h 2341644"/>
                <a:gd name="connsiteX7-2679" fmla="*/ 1421092 w 1421109"/>
                <a:gd name="connsiteY7-2680" fmla="*/ 1126548 h 2341644"/>
                <a:gd name="connsiteX8-2681" fmla="*/ 1152597 w 1421109"/>
                <a:gd name="connsiteY8-2682" fmla="*/ 669082 h 2341644"/>
                <a:gd name="connsiteX9-2683" fmla="*/ 1168953 w 1421109"/>
                <a:gd name="connsiteY9-2684" fmla="*/ 968062 h 2341644"/>
                <a:gd name="connsiteX10-2685" fmla="*/ 927050 w 1421109"/>
                <a:gd name="connsiteY10-2686" fmla="*/ 614956 h 2341644"/>
                <a:gd name="connsiteX11-2687" fmla="*/ 957315 w 1421109"/>
                <a:gd name="connsiteY11-2688" fmla="*/ 944170 h 2341644"/>
                <a:gd name="connsiteX12-2689" fmla="*/ 711016 w 1421109"/>
                <a:gd name="connsiteY12-2690" fmla="*/ 569620 h 2341644"/>
                <a:gd name="connsiteX13-2691" fmla="*/ 729319 w 1421109"/>
                <a:gd name="connsiteY13-2692" fmla="*/ 957827 h 2341644"/>
                <a:gd name="connsiteX14-2693" fmla="*/ 543268 w 1421109"/>
                <a:gd name="connsiteY14-2694" fmla="*/ 8 h 2341644"/>
                <a:gd name="connsiteX15-2695" fmla="*/ 473286 w 1421109"/>
                <a:gd name="connsiteY15-2696" fmla="*/ 1312127 h 2341644"/>
                <a:gd name="connsiteX16-2697" fmla="*/ 338442 w 1421109"/>
                <a:gd name="connsiteY16-2698" fmla="*/ 1258222 h 2341644"/>
                <a:gd name="connsiteX17-2699" fmla="*/ 719 w 1421109"/>
                <a:gd name="connsiteY17-2700" fmla="*/ 957545 h 2341644"/>
                <a:gd name="connsiteX0-2701" fmla="*/ 719 w 1421109"/>
                <a:gd name="connsiteY0-2702" fmla="*/ 957545 h 2341644"/>
                <a:gd name="connsiteX1-2703" fmla="*/ 140932 w 1421109"/>
                <a:gd name="connsiteY1-2704" fmla="*/ 1353319 h 2341644"/>
                <a:gd name="connsiteX2-2705" fmla="*/ 309182 w 1421109"/>
                <a:gd name="connsiteY2-2706" fmla="*/ 1711764 h 2341644"/>
                <a:gd name="connsiteX3-2707" fmla="*/ 548773 w 1421109"/>
                <a:gd name="connsiteY3-2708" fmla="*/ 1936338 h 2341644"/>
                <a:gd name="connsiteX4-2709" fmla="*/ 557331 w 1421109"/>
                <a:gd name="connsiteY4-2710" fmla="*/ 2278453 h 2341644"/>
                <a:gd name="connsiteX5-2711" fmla="*/ 1227989 w 1421109"/>
                <a:gd name="connsiteY5-2712" fmla="*/ 2341644 h 2341644"/>
                <a:gd name="connsiteX6-2713" fmla="*/ 1262460 w 1421109"/>
                <a:gd name="connsiteY6-2714" fmla="*/ 1987074 h 2341644"/>
                <a:gd name="connsiteX7-2715" fmla="*/ 1421092 w 1421109"/>
                <a:gd name="connsiteY7-2716" fmla="*/ 1126548 h 2341644"/>
                <a:gd name="connsiteX8-2717" fmla="*/ 1152597 w 1421109"/>
                <a:gd name="connsiteY8-2718" fmla="*/ 669082 h 2341644"/>
                <a:gd name="connsiteX9-2719" fmla="*/ 1168953 w 1421109"/>
                <a:gd name="connsiteY9-2720" fmla="*/ 968062 h 2341644"/>
                <a:gd name="connsiteX10-2721" fmla="*/ 927050 w 1421109"/>
                <a:gd name="connsiteY10-2722" fmla="*/ 614956 h 2341644"/>
                <a:gd name="connsiteX11-2723" fmla="*/ 957315 w 1421109"/>
                <a:gd name="connsiteY11-2724" fmla="*/ 944170 h 2341644"/>
                <a:gd name="connsiteX12-2725" fmla="*/ 711016 w 1421109"/>
                <a:gd name="connsiteY12-2726" fmla="*/ 569620 h 2341644"/>
                <a:gd name="connsiteX13-2727" fmla="*/ 729319 w 1421109"/>
                <a:gd name="connsiteY13-2728" fmla="*/ 957827 h 2341644"/>
                <a:gd name="connsiteX14-2729" fmla="*/ 543268 w 1421109"/>
                <a:gd name="connsiteY14-2730" fmla="*/ 8 h 2341644"/>
                <a:gd name="connsiteX15-2731" fmla="*/ 473286 w 1421109"/>
                <a:gd name="connsiteY15-2732" fmla="*/ 1312127 h 2341644"/>
                <a:gd name="connsiteX16-2733" fmla="*/ 338442 w 1421109"/>
                <a:gd name="connsiteY16-2734" fmla="*/ 1258222 h 2341644"/>
                <a:gd name="connsiteX17-2735" fmla="*/ 719 w 1421109"/>
                <a:gd name="connsiteY17-2736" fmla="*/ 957545 h 2341644"/>
                <a:gd name="connsiteX0-2737" fmla="*/ 719 w 1421109"/>
                <a:gd name="connsiteY0-2738" fmla="*/ 957545 h 2341644"/>
                <a:gd name="connsiteX1-2739" fmla="*/ 140932 w 1421109"/>
                <a:gd name="connsiteY1-2740" fmla="*/ 1353319 h 2341644"/>
                <a:gd name="connsiteX2-2741" fmla="*/ 309182 w 1421109"/>
                <a:gd name="connsiteY2-2742" fmla="*/ 1711764 h 2341644"/>
                <a:gd name="connsiteX3-2743" fmla="*/ 548773 w 1421109"/>
                <a:gd name="connsiteY3-2744" fmla="*/ 1936338 h 2341644"/>
                <a:gd name="connsiteX4-2745" fmla="*/ 601148 w 1421109"/>
                <a:gd name="connsiteY4-2746" fmla="*/ 2297232 h 2341644"/>
                <a:gd name="connsiteX5-2747" fmla="*/ 1227989 w 1421109"/>
                <a:gd name="connsiteY5-2748" fmla="*/ 2341644 h 2341644"/>
                <a:gd name="connsiteX6-2749" fmla="*/ 1262460 w 1421109"/>
                <a:gd name="connsiteY6-2750" fmla="*/ 1987074 h 2341644"/>
                <a:gd name="connsiteX7-2751" fmla="*/ 1421092 w 1421109"/>
                <a:gd name="connsiteY7-2752" fmla="*/ 1126548 h 2341644"/>
                <a:gd name="connsiteX8-2753" fmla="*/ 1152597 w 1421109"/>
                <a:gd name="connsiteY8-2754" fmla="*/ 669082 h 2341644"/>
                <a:gd name="connsiteX9-2755" fmla="*/ 1168953 w 1421109"/>
                <a:gd name="connsiteY9-2756" fmla="*/ 968062 h 2341644"/>
                <a:gd name="connsiteX10-2757" fmla="*/ 927050 w 1421109"/>
                <a:gd name="connsiteY10-2758" fmla="*/ 614956 h 2341644"/>
                <a:gd name="connsiteX11-2759" fmla="*/ 957315 w 1421109"/>
                <a:gd name="connsiteY11-2760" fmla="*/ 944170 h 2341644"/>
                <a:gd name="connsiteX12-2761" fmla="*/ 711016 w 1421109"/>
                <a:gd name="connsiteY12-2762" fmla="*/ 569620 h 2341644"/>
                <a:gd name="connsiteX13-2763" fmla="*/ 729319 w 1421109"/>
                <a:gd name="connsiteY13-2764" fmla="*/ 957827 h 2341644"/>
                <a:gd name="connsiteX14-2765" fmla="*/ 543268 w 1421109"/>
                <a:gd name="connsiteY14-2766" fmla="*/ 8 h 2341644"/>
                <a:gd name="connsiteX15-2767" fmla="*/ 473286 w 1421109"/>
                <a:gd name="connsiteY15-2768" fmla="*/ 1312127 h 2341644"/>
                <a:gd name="connsiteX16-2769" fmla="*/ 338442 w 1421109"/>
                <a:gd name="connsiteY16-2770" fmla="*/ 1258222 h 2341644"/>
                <a:gd name="connsiteX17-2771" fmla="*/ 719 w 1421109"/>
                <a:gd name="connsiteY17-2772" fmla="*/ 957545 h 2341644"/>
                <a:gd name="connsiteX0-2773" fmla="*/ 719 w 1421109"/>
                <a:gd name="connsiteY0-2774" fmla="*/ 957545 h 2310754"/>
                <a:gd name="connsiteX1-2775" fmla="*/ 140932 w 1421109"/>
                <a:gd name="connsiteY1-2776" fmla="*/ 1353319 h 2310754"/>
                <a:gd name="connsiteX2-2777" fmla="*/ 309182 w 1421109"/>
                <a:gd name="connsiteY2-2778" fmla="*/ 1711764 h 2310754"/>
                <a:gd name="connsiteX3-2779" fmla="*/ 548773 w 1421109"/>
                <a:gd name="connsiteY3-2780" fmla="*/ 1936338 h 2310754"/>
                <a:gd name="connsiteX4-2781" fmla="*/ 601148 w 1421109"/>
                <a:gd name="connsiteY4-2782" fmla="*/ 2297232 h 2310754"/>
                <a:gd name="connsiteX5-2783" fmla="*/ 1253027 w 1421109"/>
                <a:gd name="connsiteY5-2784" fmla="*/ 2310347 h 2310754"/>
                <a:gd name="connsiteX6-2785" fmla="*/ 1262460 w 1421109"/>
                <a:gd name="connsiteY6-2786" fmla="*/ 1987074 h 2310754"/>
                <a:gd name="connsiteX7-2787" fmla="*/ 1421092 w 1421109"/>
                <a:gd name="connsiteY7-2788" fmla="*/ 1126548 h 2310754"/>
                <a:gd name="connsiteX8-2789" fmla="*/ 1152597 w 1421109"/>
                <a:gd name="connsiteY8-2790" fmla="*/ 669082 h 2310754"/>
                <a:gd name="connsiteX9-2791" fmla="*/ 1168953 w 1421109"/>
                <a:gd name="connsiteY9-2792" fmla="*/ 968062 h 2310754"/>
                <a:gd name="connsiteX10-2793" fmla="*/ 927050 w 1421109"/>
                <a:gd name="connsiteY10-2794" fmla="*/ 614956 h 2310754"/>
                <a:gd name="connsiteX11-2795" fmla="*/ 957315 w 1421109"/>
                <a:gd name="connsiteY11-2796" fmla="*/ 944170 h 2310754"/>
                <a:gd name="connsiteX12-2797" fmla="*/ 711016 w 1421109"/>
                <a:gd name="connsiteY12-2798" fmla="*/ 569620 h 2310754"/>
                <a:gd name="connsiteX13-2799" fmla="*/ 729319 w 1421109"/>
                <a:gd name="connsiteY13-2800" fmla="*/ 957827 h 2310754"/>
                <a:gd name="connsiteX14-2801" fmla="*/ 543268 w 1421109"/>
                <a:gd name="connsiteY14-2802" fmla="*/ 8 h 2310754"/>
                <a:gd name="connsiteX15-2803" fmla="*/ 473286 w 1421109"/>
                <a:gd name="connsiteY15-2804" fmla="*/ 1312127 h 2310754"/>
                <a:gd name="connsiteX16-2805" fmla="*/ 338442 w 1421109"/>
                <a:gd name="connsiteY16-2806" fmla="*/ 1258222 h 2310754"/>
                <a:gd name="connsiteX17-2807" fmla="*/ 719 w 1421109"/>
                <a:gd name="connsiteY17-2808" fmla="*/ 957545 h 2310754"/>
                <a:gd name="connsiteX0-2809" fmla="*/ 719 w 1421109"/>
                <a:gd name="connsiteY0-2810" fmla="*/ 957545 h 2310755"/>
                <a:gd name="connsiteX1-2811" fmla="*/ 140932 w 1421109"/>
                <a:gd name="connsiteY1-2812" fmla="*/ 1353319 h 2310755"/>
                <a:gd name="connsiteX2-2813" fmla="*/ 309182 w 1421109"/>
                <a:gd name="connsiteY2-2814" fmla="*/ 1711764 h 2310755"/>
                <a:gd name="connsiteX3-2815" fmla="*/ 548773 w 1421109"/>
                <a:gd name="connsiteY3-2816" fmla="*/ 1936338 h 2310755"/>
                <a:gd name="connsiteX4-2817" fmla="*/ 601148 w 1421109"/>
                <a:gd name="connsiteY4-2818" fmla="*/ 2297232 h 2310755"/>
                <a:gd name="connsiteX5-2819" fmla="*/ 1253027 w 1421109"/>
                <a:gd name="connsiteY5-2820" fmla="*/ 2310347 h 2310755"/>
                <a:gd name="connsiteX6-2821" fmla="*/ 1262460 w 1421109"/>
                <a:gd name="connsiteY6-2822" fmla="*/ 1987074 h 2310755"/>
                <a:gd name="connsiteX7-2823" fmla="*/ 1421092 w 1421109"/>
                <a:gd name="connsiteY7-2824" fmla="*/ 1126548 h 2310755"/>
                <a:gd name="connsiteX8-2825" fmla="*/ 1152597 w 1421109"/>
                <a:gd name="connsiteY8-2826" fmla="*/ 669082 h 2310755"/>
                <a:gd name="connsiteX9-2827" fmla="*/ 1168953 w 1421109"/>
                <a:gd name="connsiteY9-2828" fmla="*/ 968062 h 2310755"/>
                <a:gd name="connsiteX10-2829" fmla="*/ 927050 w 1421109"/>
                <a:gd name="connsiteY10-2830" fmla="*/ 614956 h 2310755"/>
                <a:gd name="connsiteX11-2831" fmla="*/ 957315 w 1421109"/>
                <a:gd name="connsiteY11-2832" fmla="*/ 944170 h 2310755"/>
                <a:gd name="connsiteX12-2833" fmla="*/ 711016 w 1421109"/>
                <a:gd name="connsiteY12-2834" fmla="*/ 569620 h 2310755"/>
                <a:gd name="connsiteX13-2835" fmla="*/ 729319 w 1421109"/>
                <a:gd name="connsiteY13-2836" fmla="*/ 957827 h 2310755"/>
                <a:gd name="connsiteX14-2837" fmla="*/ 543268 w 1421109"/>
                <a:gd name="connsiteY14-2838" fmla="*/ 8 h 2310755"/>
                <a:gd name="connsiteX15-2839" fmla="*/ 473286 w 1421109"/>
                <a:gd name="connsiteY15-2840" fmla="*/ 1312127 h 2310755"/>
                <a:gd name="connsiteX16-2841" fmla="*/ 338442 w 1421109"/>
                <a:gd name="connsiteY16-2842" fmla="*/ 1258222 h 2310755"/>
                <a:gd name="connsiteX17-2843" fmla="*/ 719 w 1421109"/>
                <a:gd name="connsiteY17-2844" fmla="*/ 957545 h 2310755"/>
                <a:gd name="connsiteX0-2845" fmla="*/ 719 w 1421109"/>
                <a:gd name="connsiteY0-2846" fmla="*/ 957545 h 2310755"/>
                <a:gd name="connsiteX1-2847" fmla="*/ 140932 w 1421109"/>
                <a:gd name="connsiteY1-2848" fmla="*/ 1353319 h 2310755"/>
                <a:gd name="connsiteX2-2849" fmla="*/ 309182 w 1421109"/>
                <a:gd name="connsiteY2-2850" fmla="*/ 1711764 h 2310755"/>
                <a:gd name="connsiteX3-2851" fmla="*/ 548773 w 1421109"/>
                <a:gd name="connsiteY3-2852" fmla="*/ 1936338 h 2310755"/>
                <a:gd name="connsiteX4-2853" fmla="*/ 582370 w 1421109"/>
                <a:gd name="connsiteY4-2854" fmla="*/ 2297232 h 2310755"/>
                <a:gd name="connsiteX5-2855" fmla="*/ 1253027 w 1421109"/>
                <a:gd name="connsiteY5-2856" fmla="*/ 2310347 h 2310755"/>
                <a:gd name="connsiteX6-2857" fmla="*/ 1262460 w 1421109"/>
                <a:gd name="connsiteY6-2858" fmla="*/ 1987074 h 2310755"/>
                <a:gd name="connsiteX7-2859" fmla="*/ 1421092 w 1421109"/>
                <a:gd name="connsiteY7-2860" fmla="*/ 1126548 h 2310755"/>
                <a:gd name="connsiteX8-2861" fmla="*/ 1152597 w 1421109"/>
                <a:gd name="connsiteY8-2862" fmla="*/ 669082 h 2310755"/>
                <a:gd name="connsiteX9-2863" fmla="*/ 1168953 w 1421109"/>
                <a:gd name="connsiteY9-2864" fmla="*/ 968062 h 2310755"/>
                <a:gd name="connsiteX10-2865" fmla="*/ 927050 w 1421109"/>
                <a:gd name="connsiteY10-2866" fmla="*/ 614956 h 2310755"/>
                <a:gd name="connsiteX11-2867" fmla="*/ 957315 w 1421109"/>
                <a:gd name="connsiteY11-2868" fmla="*/ 944170 h 2310755"/>
                <a:gd name="connsiteX12-2869" fmla="*/ 711016 w 1421109"/>
                <a:gd name="connsiteY12-2870" fmla="*/ 569620 h 2310755"/>
                <a:gd name="connsiteX13-2871" fmla="*/ 729319 w 1421109"/>
                <a:gd name="connsiteY13-2872" fmla="*/ 957827 h 2310755"/>
                <a:gd name="connsiteX14-2873" fmla="*/ 543268 w 1421109"/>
                <a:gd name="connsiteY14-2874" fmla="*/ 8 h 2310755"/>
                <a:gd name="connsiteX15-2875" fmla="*/ 473286 w 1421109"/>
                <a:gd name="connsiteY15-2876" fmla="*/ 1312127 h 2310755"/>
                <a:gd name="connsiteX16-2877" fmla="*/ 338442 w 1421109"/>
                <a:gd name="connsiteY16-2878" fmla="*/ 1258222 h 2310755"/>
                <a:gd name="connsiteX17-2879" fmla="*/ 719 w 1421109"/>
                <a:gd name="connsiteY17-2880" fmla="*/ 957545 h 2310755"/>
                <a:gd name="connsiteX0-2881" fmla="*/ 719 w 1421109"/>
                <a:gd name="connsiteY0-2882" fmla="*/ 957545 h 2310755"/>
                <a:gd name="connsiteX1-2883" fmla="*/ 140932 w 1421109"/>
                <a:gd name="connsiteY1-2884" fmla="*/ 1353319 h 2310755"/>
                <a:gd name="connsiteX2-2885" fmla="*/ 309182 w 1421109"/>
                <a:gd name="connsiteY2-2886" fmla="*/ 1711764 h 2310755"/>
                <a:gd name="connsiteX3-2887" fmla="*/ 548773 w 1421109"/>
                <a:gd name="connsiteY3-2888" fmla="*/ 1936338 h 2310755"/>
                <a:gd name="connsiteX4-2889" fmla="*/ 582370 w 1421109"/>
                <a:gd name="connsiteY4-2890" fmla="*/ 2297232 h 2310755"/>
                <a:gd name="connsiteX5-2891" fmla="*/ 1253027 w 1421109"/>
                <a:gd name="connsiteY5-2892" fmla="*/ 2310347 h 2310755"/>
                <a:gd name="connsiteX6-2893" fmla="*/ 1262460 w 1421109"/>
                <a:gd name="connsiteY6-2894" fmla="*/ 1987074 h 2310755"/>
                <a:gd name="connsiteX7-2895" fmla="*/ 1421092 w 1421109"/>
                <a:gd name="connsiteY7-2896" fmla="*/ 1126548 h 2310755"/>
                <a:gd name="connsiteX8-2897" fmla="*/ 1152597 w 1421109"/>
                <a:gd name="connsiteY8-2898" fmla="*/ 669082 h 2310755"/>
                <a:gd name="connsiteX9-2899" fmla="*/ 1168953 w 1421109"/>
                <a:gd name="connsiteY9-2900" fmla="*/ 968062 h 2310755"/>
                <a:gd name="connsiteX10-2901" fmla="*/ 927050 w 1421109"/>
                <a:gd name="connsiteY10-2902" fmla="*/ 614956 h 2310755"/>
                <a:gd name="connsiteX11-2903" fmla="*/ 957315 w 1421109"/>
                <a:gd name="connsiteY11-2904" fmla="*/ 944170 h 2310755"/>
                <a:gd name="connsiteX12-2905" fmla="*/ 711016 w 1421109"/>
                <a:gd name="connsiteY12-2906" fmla="*/ 569620 h 2310755"/>
                <a:gd name="connsiteX13-2907" fmla="*/ 729319 w 1421109"/>
                <a:gd name="connsiteY13-2908" fmla="*/ 957827 h 2310755"/>
                <a:gd name="connsiteX14-2909" fmla="*/ 543268 w 1421109"/>
                <a:gd name="connsiteY14-2910" fmla="*/ 8 h 2310755"/>
                <a:gd name="connsiteX15-2911" fmla="*/ 473286 w 1421109"/>
                <a:gd name="connsiteY15-2912" fmla="*/ 1312127 h 2310755"/>
                <a:gd name="connsiteX16-2913" fmla="*/ 338442 w 1421109"/>
                <a:gd name="connsiteY16-2914" fmla="*/ 1258222 h 2310755"/>
                <a:gd name="connsiteX17-2915" fmla="*/ 719 w 1421109"/>
                <a:gd name="connsiteY17-2916" fmla="*/ 957545 h 2310755"/>
                <a:gd name="connsiteX0-2917" fmla="*/ 719 w 1421109"/>
                <a:gd name="connsiteY0-2918" fmla="*/ 957545 h 2310347"/>
                <a:gd name="connsiteX1-2919" fmla="*/ 140932 w 1421109"/>
                <a:gd name="connsiteY1-2920" fmla="*/ 1353319 h 2310347"/>
                <a:gd name="connsiteX2-2921" fmla="*/ 309182 w 1421109"/>
                <a:gd name="connsiteY2-2922" fmla="*/ 1711764 h 2310347"/>
                <a:gd name="connsiteX3-2923" fmla="*/ 548773 w 1421109"/>
                <a:gd name="connsiteY3-2924" fmla="*/ 1936338 h 2310347"/>
                <a:gd name="connsiteX4-2925" fmla="*/ 582370 w 1421109"/>
                <a:gd name="connsiteY4-2926" fmla="*/ 2297232 h 2310347"/>
                <a:gd name="connsiteX5-2927" fmla="*/ 1253027 w 1421109"/>
                <a:gd name="connsiteY5-2928" fmla="*/ 2310347 h 2310347"/>
                <a:gd name="connsiteX6-2929" fmla="*/ 1262460 w 1421109"/>
                <a:gd name="connsiteY6-2930" fmla="*/ 1987074 h 2310347"/>
                <a:gd name="connsiteX7-2931" fmla="*/ 1421092 w 1421109"/>
                <a:gd name="connsiteY7-2932" fmla="*/ 1126548 h 2310347"/>
                <a:gd name="connsiteX8-2933" fmla="*/ 1152597 w 1421109"/>
                <a:gd name="connsiteY8-2934" fmla="*/ 669082 h 2310347"/>
                <a:gd name="connsiteX9-2935" fmla="*/ 1168953 w 1421109"/>
                <a:gd name="connsiteY9-2936" fmla="*/ 968062 h 2310347"/>
                <a:gd name="connsiteX10-2937" fmla="*/ 927050 w 1421109"/>
                <a:gd name="connsiteY10-2938" fmla="*/ 614956 h 2310347"/>
                <a:gd name="connsiteX11-2939" fmla="*/ 957315 w 1421109"/>
                <a:gd name="connsiteY11-2940" fmla="*/ 944170 h 2310347"/>
                <a:gd name="connsiteX12-2941" fmla="*/ 711016 w 1421109"/>
                <a:gd name="connsiteY12-2942" fmla="*/ 569620 h 2310347"/>
                <a:gd name="connsiteX13-2943" fmla="*/ 729319 w 1421109"/>
                <a:gd name="connsiteY13-2944" fmla="*/ 957827 h 2310347"/>
                <a:gd name="connsiteX14-2945" fmla="*/ 543268 w 1421109"/>
                <a:gd name="connsiteY14-2946" fmla="*/ 8 h 2310347"/>
                <a:gd name="connsiteX15-2947" fmla="*/ 473286 w 1421109"/>
                <a:gd name="connsiteY15-2948" fmla="*/ 1312127 h 2310347"/>
                <a:gd name="connsiteX16-2949" fmla="*/ 338442 w 1421109"/>
                <a:gd name="connsiteY16-2950" fmla="*/ 1258222 h 2310347"/>
                <a:gd name="connsiteX17-2951" fmla="*/ 719 w 1421109"/>
                <a:gd name="connsiteY17-2952" fmla="*/ 957545 h 2310347"/>
                <a:gd name="connsiteX0-2953" fmla="*/ 719 w 1421109"/>
                <a:gd name="connsiteY0-2954" fmla="*/ 401277 h 1754079"/>
                <a:gd name="connsiteX1-2955" fmla="*/ 140932 w 1421109"/>
                <a:gd name="connsiteY1-2956" fmla="*/ 797051 h 1754079"/>
                <a:gd name="connsiteX2-2957" fmla="*/ 309182 w 1421109"/>
                <a:gd name="connsiteY2-2958" fmla="*/ 1155496 h 1754079"/>
                <a:gd name="connsiteX3-2959" fmla="*/ 548773 w 1421109"/>
                <a:gd name="connsiteY3-2960" fmla="*/ 1380070 h 1754079"/>
                <a:gd name="connsiteX4-2961" fmla="*/ 582370 w 1421109"/>
                <a:gd name="connsiteY4-2962" fmla="*/ 1740964 h 1754079"/>
                <a:gd name="connsiteX5-2963" fmla="*/ 1253027 w 1421109"/>
                <a:gd name="connsiteY5-2964" fmla="*/ 1754079 h 1754079"/>
                <a:gd name="connsiteX6-2965" fmla="*/ 1262460 w 1421109"/>
                <a:gd name="connsiteY6-2966" fmla="*/ 1430806 h 1754079"/>
                <a:gd name="connsiteX7-2967" fmla="*/ 1421092 w 1421109"/>
                <a:gd name="connsiteY7-2968" fmla="*/ 570280 h 1754079"/>
                <a:gd name="connsiteX8-2969" fmla="*/ 1152597 w 1421109"/>
                <a:gd name="connsiteY8-2970" fmla="*/ 112814 h 1754079"/>
                <a:gd name="connsiteX9-2971" fmla="*/ 1168953 w 1421109"/>
                <a:gd name="connsiteY9-2972" fmla="*/ 411794 h 1754079"/>
                <a:gd name="connsiteX10-2973" fmla="*/ 927050 w 1421109"/>
                <a:gd name="connsiteY10-2974" fmla="*/ 58688 h 1754079"/>
                <a:gd name="connsiteX11-2975" fmla="*/ 957315 w 1421109"/>
                <a:gd name="connsiteY11-2976" fmla="*/ 387902 h 1754079"/>
                <a:gd name="connsiteX12-2977" fmla="*/ 711016 w 1421109"/>
                <a:gd name="connsiteY12-2978" fmla="*/ 13352 h 1754079"/>
                <a:gd name="connsiteX13-2979" fmla="*/ 729319 w 1421109"/>
                <a:gd name="connsiteY13-2980" fmla="*/ 401559 h 1754079"/>
                <a:gd name="connsiteX14-2981" fmla="*/ 563728 w 1421109"/>
                <a:gd name="connsiteY14-2982" fmla="*/ 2651 h 1754079"/>
                <a:gd name="connsiteX15-2983" fmla="*/ 473286 w 1421109"/>
                <a:gd name="connsiteY15-2984" fmla="*/ 755859 h 1754079"/>
                <a:gd name="connsiteX16-2985" fmla="*/ 338442 w 1421109"/>
                <a:gd name="connsiteY16-2986" fmla="*/ 701954 h 1754079"/>
                <a:gd name="connsiteX17-2987" fmla="*/ 719 w 1421109"/>
                <a:gd name="connsiteY17-2988" fmla="*/ 401277 h 1754079"/>
                <a:gd name="connsiteX0-2989" fmla="*/ 719 w 1421109"/>
                <a:gd name="connsiteY0-2990" fmla="*/ 426973 h 1779775"/>
                <a:gd name="connsiteX1-2991" fmla="*/ 140932 w 1421109"/>
                <a:gd name="connsiteY1-2992" fmla="*/ 822747 h 1779775"/>
                <a:gd name="connsiteX2-2993" fmla="*/ 309182 w 1421109"/>
                <a:gd name="connsiteY2-2994" fmla="*/ 1181192 h 1779775"/>
                <a:gd name="connsiteX3-2995" fmla="*/ 548773 w 1421109"/>
                <a:gd name="connsiteY3-2996" fmla="*/ 1405766 h 1779775"/>
                <a:gd name="connsiteX4-2997" fmla="*/ 582370 w 1421109"/>
                <a:gd name="connsiteY4-2998" fmla="*/ 1766660 h 1779775"/>
                <a:gd name="connsiteX5-2999" fmla="*/ 1253027 w 1421109"/>
                <a:gd name="connsiteY5-3000" fmla="*/ 1779775 h 1779775"/>
                <a:gd name="connsiteX6-3001" fmla="*/ 1262460 w 1421109"/>
                <a:gd name="connsiteY6-3002" fmla="*/ 1456502 h 1779775"/>
                <a:gd name="connsiteX7-3003" fmla="*/ 1421092 w 1421109"/>
                <a:gd name="connsiteY7-3004" fmla="*/ 595976 h 1779775"/>
                <a:gd name="connsiteX8-3005" fmla="*/ 1152597 w 1421109"/>
                <a:gd name="connsiteY8-3006" fmla="*/ 138510 h 1779775"/>
                <a:gd name="connsiteX9-3007" fmla="*/ 1168953 w 1421109"/>
                <a:gd name="connsiteY9-3008" fmla="*/ 437490 h 1779775"/>
                <a:gd name="connsiteX10-3009" fmla="*/ 927050 w 1421109"/>
                <a:gd name="connsiteY10-3010" fmla="*/ 84384 h 1779775"/>
                <a:gd name="connsiteX11-3011" fmla="*/ 957315 w 1421109"/>
                <a:gd name="connsiteY11-3012" fmla="*/ 413598 h 1779775"/>
                <a:gd name="connsiteX12-3013" fmla="*/ 711016 w 1421109"/>
                <a:gd name="connsiteY12-3014" fmla="*/ 39048 h 1779775"/>
                <a:gd name="connsiteX13-3015" fmla="*/ 729319 w 1421109"/>
                <a:gd name="connsiteY13-3016" fmla="*/ 427255 h 1779775"/>
                <a:gd name="connsiteX14-3017" fmla="*/ 563728 w 1421109"/>
                <a:gd name="connsiteY14-3018" fmla="*/ 28347 h 1779775"/>
                <a:gd name="connsiteX15-3019" fmla="*/ 432451 w 1421109"/>
                <a:gd name="connsiteY15-3020" fmla="*/ 816487 h 1779775"/>
                <a:gd name="connsiteX16-3021" fmla="*/ 338442 w 1421109"/>
                <a:gd name="connsiteY16-3022" fmla="*/ 727650 h 1779775"/>
                <a:gd name="connsiteX17-3023" fmla="*/ 719 w 1421109"/>
                <a:gd name="connsiteY17-3024" fmla="*/ 426973 h 1779775"/>
                <a:gd name="connsiteX0-3025" fmla="*/ 719 w 1421109"/>
                <a:gd name="connsiteY0-3026" fmla="*/ 426973 h 1779775"/>
                <a:gd name="connsiteX1-3027" fmla="*/ 140932 w 1421109"/>
                <a:gd name="connsiteY1-3028" fmla="*/ 822747 h 1779775"/>
                <a:gd name="connsiteX2-3029" fmla="*/ 309182 w 1421109"/>
                <a:gd name="connsiteY2-3030" fmla="*/ 1181192 h 1779775"/>
                <a:gd name="connsiteX3-3031" fmla="*/ 548773 w 1421109"/>
                <a:gd name="connsiteY3-3032" fmla="*/ 1405766 h 1779775"/>
                <a:gd name="connsiteX4-3033" fmla="*/ 582370 w 1421109"/>
                <a:gd name="connsiteY4-3034" fmla="*/ 1766660 h 1779775"/>
                <a:gd name="connsiteX5-3035" fmla="*/ 1253027 w 1421109"/>
                <a:gd name="connsiteY5-3036" fmla="*/ 1779775 h 1779775"/>
                <a:gd name="connsiteX6-3037" fmla="*/ 1262460 w 1421109"/>
                <a:gd name="connsiteY6-3038" fmla="*/ 1456502 h 1779775"/>
                <a:gd name="connsiteX7-3039" fmla="*/ 1421092 w 1421109"/>
                <a:gd name="connsiteY7-3040" fmla="*/ 595976 h 1779775"/>
                <a:gd name="connsiteX8-3041" fmla="*/ 1152597 w 1421109"/>
                <a:gd name="connsiteY8-3042" fmla="*/ 138510 h 1779775"/>
                <a:gd name="connsiteX9-3043" fmla="*/ 1168953 w 1421109"/>
                <a:gd name="connsiteY9-3044" fmla="*/ 437490 h 1779775"/>
                <a:gd name="connsiteX10-3045" fmla="*/ 927050 w 1421109"/>
                <a:gd name="connsiteY10-3046" fmla="*/ 84384 h 1779775"/>
                <a:gd name="connsiteX11-3047" fmla="*/ 957315 w 1421109"/>
                <a:gd name="connsiteY11-3048" fmla="*/ 413598 h 1779775"/>
                <a:gd name="connsiteX12-3049" fmla="*/ 711016 w 1421109"/>
                <a:gd name="connsiteY12-3050" fmla="*/ 39048 h 1779775"/>
                <a:gd name="connsiteX13-3051" fmla="*/ 729319 w 1421109"/>
                <a:gd name="connsiteY13-3052" fmla="*/ 427255 h 1779775"/>
                <a:gd name="connsiteX14-3053" fmla="*/ 563728 w 1421109"/>
                <a:gd name="connsiteY14-3054" fmla="*/ 28347 h 1779775"/>
                <a:gd name="connsiteX15-3055" fmla="*/ 432451 w 1421109"/>
                <a:gd name="connsiteY15-3056" fmla="*/ 816487 h 1779775"/>
                <a:gd name="connsiteX16-3057" fmla="*/ 315235 w 1421109"/>
                <a:gd name="connsiteY16-3058" fmla="*/ 730156 h 1779775"/>
                <a:gd name="connsiteX17-3059" fmla="*/ 719 w 1421109"/>
                <a:gd name="connsiteY17-3060" fmla="*/ 426973 h 1779775"/>
                <a:gd name="connsiteX0-3061" fmla="*/ 719 w 1421109"/>
                <a:gd name="connsiteY0-3062" fmla="*/ 441853 h 1794655"/>
                <a:gd name="connsiteX1-3063" fmla="*/ 140932 w 1421109"/>
                <a:gd name="connsiteY1-3064" fmla="*/ 837627 h 1794655"/>
                <a:gd name="connsiteX2-3065" fmla="*/ 309182 w 1421109"/>
                <a:gd name="connsiteY2-3066" fmla="*/ 1196072 h 1794655"/>
                <a:gd name="connsiteX3-3067" fmla="*/ 548773 w 1421109"/>
                <a:gd name="connsiteY3-3068" fmla="*/ 1420646 h 1794655"/>
                <a:gd name="connsiteX4-3069" fmla="*/ 582370 w 1421109"/>
                <a:gd name="connsiteY4-3070" fmla="*/ 1781540 h 1794655"/>
                <a:gd name="connsiteX5-3071" fmla="*/ 1253027 w 1421109"/>
                <a:gd name="connsiteY5-3072" fmla="*/ 1794655 h 1794655"/>
                <a:gd name="connsiteX6-3073" fmla="*/ 1262460 w 1421109"/>
                <a:gd name="connsiteY6-3074" fmla="*/ 1471382 h 1794655"/>
                <a:gd name="connsiteX7-3075" fmla="*/ 1421092 w 1421109"/>
                <a:gd name="connsiteY7-3076" fmla="*/ 610856 h 1794655"/>
                <a:gd name="connsiteX8-3077" fmla="*/ 1152597 w 1421109"/>
                <a:gd name="connsiteY8-3078" fmla="*/ 153390 h 1794655"/>
                <a:gd name="connsiteX9-3079" fmla="*/ 1168953 w 1421109"/>
                <a:gd name="connsiteY9-3080" fmla="*/ 452370 h 1794655"/>
                <a:gd name="connsiteX10-3081" fmla="*/ 927050 w 1421109"/>
                <a:gd name="connsiteY10-3082" fmla="*/ 99264 h 1794655"/>
                <a:gd name="connsiteX11-3083" fmla="*/ 957315 w 1421109"/>
                <a:gd name="connsiteY11-3084" fmla="*/ 428478 h 1794655"/>
                <a:gd name="connsiteX12-3085" fmla="*/ 711016 w 1421109"/>
                <a:gd name="connsiteY12-3086" fmla="*/ 53928 h 1794655"/>
                <a:gd name="connsiteX13-3087" fmla="*/ 729319 w 1421109"/>
                <a:gd name="connsiteY13-3088" fmla="*/ 442135 h 1794655"/>
                <a:gd name="connsiteX14-3089" fmla="*/ 531303 w 1421109"/>
                <a:gd name="connsiteY14-3090" fmla="*/ 25599 h 1794655"/>
                <a:gd name="connsiteX15-3091" fmla="*/ 432451 w 1421109"/>
                <a:gd name="connsiteY15-3092" fmla="*/ 831367 h 1794655"/>
                <a:gd name="connsiteX16-3093" fmla="*/ 315235 w 1421109"/>
                <a:gd name="connsiteY16-3094" fmla="*/ 745036 h 1794655"/>
                <a:gd name="connsiteX17-3095" fmla="*/ 719 w 1421109"/>
                <a:gd name="connsiteY17-3096" fmla="*/ 441853 h 1794655"/>
                <a:gd name="connsiteX0-3097" fmla="*/ 719 w 1421109"/>
                <a:gd name="connsiteY0-3098" fmla="*/ 423533 h 1776335"/>
                <a:gd name="connsiteX1-3099" fmla="*/ 140932 w 1421109"/>
                <a:gd name="connsiteY1-3100" fmla="*/ 819307 h 1776335"/>
                <a:gd name="connsiteX2-3101" fmla="*/ 309182 w 1421109"/>
                <a:gd name="connsiteY2-3102" fmla="*/ 1177752 h 1776335"/>
                <a:gd name="connsiteX3-3103" fmla="*/ 548773 w 1421109"/>
                <a:gd name="connsiteY3-3104" fmla="*/ 1402326 h 1776335"/>
                <a:gd name="connsiteX4-3105" fmla="*/ 582370 w 1421109"/>
                <a:gd name="connsiteY4-3106" fmla="*/ 1763220 h 1776335"/>
                <a:gd name="connsiteX5-3107" fmla="*/ 1253027 w 1421109"/>
                <a:gd name="connsiteY5-3108" fmla="*/ 1776335 h 1776335"/>
                <a:gd name="connsiteX6-3109" fmla="*/ 1262460 w 1421109"/>
                <a:gd name="connsiteY6-3110" fmla="*/ 1453062 h 1776335"/>
                <a:gd name="connsiteX7-3111" fmla="*/ 1421092 w 1421109"/>
                <a:gd name="connsiteY7-3112" fmla="*/ 592536 h 1776335"/>
                <a:gd name="connsiteX8-3113" fmla="*/ 1152597 w 1421109"/>
                <a:gd name="connsiteY8-3114" fmla="*/ 135070 h 1776335"/>
                <a:gd name="connsiteX9-3115" fmla="*/ 1168953 w 1421109"/>
                <a:gd name="connsiteY9-3116" fmla="*/ 434050 h 1776335"/>
                <a:gd name="connsiteX10-3117" fmla="*/ 927050 w 1421109"/>
                <a:gd name="connsiteY10-3118" fmla="*/ 80944 h 1776335"/>
                <a:gd name="connsiteX11-3119" fmla="*/ 957315 w 1421109"/>
                <a:gd name="connsiteY11-3120" fmla="*/ 410158 h 1776335"/>
                <a:gd name="connsiteX12-3121" fmla="*/ 711016 w 1421109"/>
                <a:gd name="connsiteY12-3122" fmla="*/ 35608 h 1776335"/>
                <a:gd name="connsiteX13-3123" fmla="*/ 729319 w 1421109"/>
                <a:gd name="connsiteY13-3124" fmla="*/ 423815 h 1776335"/>
                <a:gd name="connsiteX14-3125" fmla="*/ 531303 w 1421109"/>
                <a:gd name="connsiteY14-3126" fmla="*/ 7279 h 1776335"/>
                <a:gd name="connsiteX15-3127" fmla="*/ 432451 w 1421109"/>
                <a:gd name="connsiteY15-3128" fmla="*/ 813047 h 1776335"/>
                <a:gd name="connsiteX16-3129" fmla="*/ 315235 w 1421109"/>
                <a:gd name="connsiteY16-3130" fmla="*/ 726716 h 1776335"/>
                <a:gd name="connsiteX17-3131" fmla="*/ 719 w 1421109"/>
                <a:gd name="connsiteY17-3132" fmla="*/ 423533 h 1776335"/>
                <a:gd name="connsiteX0-3133" fmla="*/ 719 w 1421109"/>
                <a:gd name="connsiteY0-3134" fmla="*/ 433671 h 1786473"/>
                <a:gd name="connsiteX1-3135" fmla="*/ 140932 w 1421109"/>
                <a:gd name="connsiteY1-3136" fmla="*/ 829445 h 1786473"/>
                <a:gd name="connsiteX2-3137" fmla="*/ 309182 w 1421109"/>
                <a:gd name="connsiteY2-3138" fmla="*/ 1187890 h 1786473"/>
                <a:gd name="connsiteX3-3139" fmla="*/ 548773 w 1421109"/>
                <a:gd name="connsiteY3-3140" fmla="*/ 1412464 h 1786473"/>
                <a:gd name="connsiteX4-3141" fmla="*/ 582370 w 1421109"/>
                <a:gd name="connsiteY4-3142" fmla="*/ 1773358 h 1786473"/>
                <a:gd name="connsiteX5-3143" fmla="*/ 1253027 w 1421109"/>
                <a:gd name="connsiteY5-3144" fmla="*/ 1786473 h 1786473"/>
                <a:gd name="connsiteX6-3145" fmla="*/ 1262460 w 1421109"/>
                <a:gd name="connsiteY6-3146" fmla="*/ 1463200 h 1786473"/>
                <a:gd name="connsiteX7-3147" fmla="*/ 1421092 w 1421109"/>
                <a:gd name="connsiteY7-3148" fmla="*/ 602674 h 1786473"/>
                <a:gd name="connsiteX8-3149" fmla="*/ 1152597 w 1421109"/>
                <a:gd name="connsiteY8-3150" fmla="*/ 145208 h 1786473"/>
                <a:gd name="connsiteX9-3151" fmla="*/ 1168953 w 1421109"/>
                <a:gd name="connsiteY9-3152" fmla="*/ 444188 h 1786473"/>
                <a:gd name="connsiteX10-3153" fmla="*/ 927050 w 1421109"/>
                <a:gd name="connsiteY10-3154" fmla="*/ 91082 h 1786473"/>
                <a:gd name="connsiteX11-3155" fmla="*/ 957315 w 1421109"/>
                <a:gd name="connsiteY11-3156" fmla="*/ 420296 h 1786473"/>
                <a:gd name="connsiteX12-3157" fmla="*/ 711016 w 1421109"/>
                <a:gd name="connsiteY12-3158" fmla="*/ 45746 h 1786473"/>
                <a:gd name="connsiteX13-3159" fmla="*/ 729319 w 1421109"/>
                <a:gd name="connsiteY13-3160" fmla="*/ 433953 h 1786473"/>
                <a:gd name="connsiteX14-3161" fmla="*/ 531303 w 1421109"/>
                <a:gd name="connsiteY14-3162" fmla="*/ 17417 h 1786473"/>
                <a:gd name="connsiteX15-3163" fmla="*/ 432451 w 1421109"/>
                <a:gd name="connsiteY15-3164" fmla="*/ 823185 h 1786473"/>
                <a:gd name="connsiteX16-3165" fmla="*/ 315235 w 1421109"/>
                <a:gd name="connsiteY16-3166" fmla="*/ 736854 h 1786473"/>
                <a:gd name="connsiteX17-3167" fmla="*/ 719 w 1421109"/>
                <a:gd name="connsiteY17-3168" fmla="*/ 433671 h 1786473"/>
                <a:gd name="connsiteX0-3169" fmla="*/ 719 w 1421109"/>
                <a:gd name="connsiteY0-3170" fmla="*/ 436170 h 1788972"/>
                <a:gd name="connsiteX1-3171" fmla="*/ 140932 w 1421109"/>
                <a:gd name="connsiteY1-3172" fmla="*/ 831944 h 1788972"/>
                <a:gd name="connsiteX2-3173" fmla="*/ 309182 w 1421109"/>
                <a:gd name="connsiteY2-3174" fmla="*/ 1190389 h 1788972"/>
                <a:gd name="connsiteX3-3175" fmla="*/ 548773 w 1421109"/>
                <a:gd name="connsiteY3-3176" fmla="*/ 1414963 h 1788972"/>
                <a:gd name="connsiteX4-3177" fmla="*/ 582370 w 1421109"/>
                <a:gd name="connsiteY4-3178" fmla="*/ 1775857 h 1788972"/>
                <a:gd name="connsiteX5-3179" fmla="*/ 1253027 w 1421109"/>
                <a:gd name="connsiteY5-3180" fmla="*/ 1788972 h 1788972"/>
                <a:gd name="connsiteX6-3181" fmla="*/ 1262460 w 1421109"/>
                <a:gd name="connsiteY6-3182" fmla="*/ 1465699 h 1788972"/>
                <a:gd name="connsiteX7-3183" fmla="*/ 1421092 w 1421109"/>
                <a:gd name="connsiteY7-3184" fmla="*/ 605173 h 1788972"/>
                <a:gd name="connsiteX8-3185" fmla="*/ 1152597 w 1421109"/>
                <a:gd name="connsiteY8-3186" fmla="*/ 147707 h 1788972"/>
                <a:gd name="connsiteX9-3187" fmla="*/ 1168953 w 1421109"/>
                <a:gd name="connsiteY9-3188" fmla="*/ 446687 h 1788972"/>
                <a:gd name="connsiteX10-3189" fmla="*/ 927050 w 1421109"/>
                <a:gd name="connsiteY10-3190" fmla="*/ 93581 h 1788972"/>
                <a:gd name="connsiteX11-3191" fmla="*/ 957315 w 1421109"/>
                <a:gd name="connsiteY11-3192" fmla="*/ 422795 h 1788972"/>
                <a:gd name="connsiteX12-3193" fmla="*/ 711016 w 1421109"/>
                <a:gd name="connsiteY12-3194" fmla="*/ 48245 h 1788972"/>
                <a:gd name="connsiteX13-3195" fmla="*/ 729319 w 1421109"/>
                <a:gd name="connsiteY13-3196" fmla="*/ 436452 h 1788972"/>
                <a:gd name="connsiteX14-3197" fmla="*/ 531303 w 1421109"/>
                <a:gd name="connsiteY14-3198" fmla="*/ 19916 h 1788972"/>
                <a:gd name="connsiteX15-3199" fmla="*/ 432451 w 1421109"/>
                <a:gd name="connsiteY15-3200" fmla="*/ 825684 h 1788972"/>
                <a:gd name="connsiteX16-3201" fmla="*/ 315235 w 1421109"/>
                <a:gd name="connsiteY16-3202" fmla="*/ 739353 h 1788972"/>
                <a:gd name="connsiteX17-3203" fmla="*/ 719 w 1421109"/>
                <a:gd name="connsiteY17-3204" fmla="*/ 436170 h 1788972"/>
                <a:gd name="connsiteX0-3205" fmla="*/ 719 w 1421109"/>
                <a:gd name="connsiteY0-3206" fmla="*/ 436170 h 1788972"/>
                <a:gd name="connsiteX1-3207" fmla="*/ 140932 w 1421109"/>
                <a:gd name="connsiteY1-3208" fmla="*/ 831944 h 1788972"/>
                <a:gd name="connsiteX2-3209" fmla="*/ 309182 w 1421109"/>
                <a:gd name="connsiteY2-3210" fmla="*/ 1190389 h 1788972"/>
                <a:gd name="connsiteX3-3211" fmla="*/ 548773 w 1421109"/>
                <a:gd name="connsiteY3-3212" fmla="*/ 1414963 h 1788972"/>
                <a:gd name="connsiteX4-3213" fmla="*/ 582370 w 1421109"/>
                <a:gd name="connsiteY4-3214" fmla="*/ 1775857 h 1788972"/>
                <a:gd name="connsiteX5-3215" fmla="*/ 1253027 w 1421109"/>
                <a:gd name="connsiteY5-3216" fmla="*/ 1788972 h 1788972"/>
                <a:gd name="connsiteX6-3217" fmla="*/ 1262460 w 1421109"/>
                <a:gd name="connsiteY6-3218" fmla="*/ 1465699 h 1788972"/>
                <a:gd name="connsiteX7-3219" fmla="*/ 1421092 w 1421109"/>
                <a:gd name="connsiteY7-3220" fmla="*/ 605173 h 1788972"/>
                <a:gd name="connsiteX8-3221" fmla="*/ 1152597 w 1421109"/>
                <a:gd name="connsiteY8-3222" fmla="*/ 147707 h 1788972"/>
                <a:gd name="connsiteX9-3223" fmla="*/ 1168953 w 1421109"/>
                <a:gd name="connsiteY9-3224" fmla="*/ 446687 h 1788972"/>
                <a:gd name="connsiteX10-3225" fmla="*/ 927050 w 1421109"/>
                <a:gd name="connsiteY10-3226" fmla="*/ 93581 h 1788972"/>
                <a:gd name="connsiteX11-3227" fmla="*/ 957315 w 1421109"/>
                <a:gd name="connsiteY11-3228" fmla="*/ 422795 h 1788972"/>
                <a:gd name="connsiteX12-3229" fmla="*/ 711016 w 1421109"/>
                <a:gd name="connsiteY12-3230" fmla="*/ 48245 h 1788972"/>
                <a:gd name="connsiteX13-3231" fmla="*/ 729319 w 1421109"/>
                <a:gd name="connsiteY13-3232" fmla="*/ 436452 h 1788972"/>
                <a:gd name="connsiteX14-3233" fmla="*/ 531303 w 1421109"/>
                <a:gd name="connsiteY14-3234" fmla="*/ 19916 h 1788972"/>
                <a:gd name="connsiteX15-3235" fmla="*/ 432451 w 1421109"/>
                <a:gd name="connsiteY15-3236" fmla="*/ 825684 h 1788972"/>
                <a:gd name="connsiteX16-3237" fmla="*/ 315235 w 1421109"/>
                <a:gd name="connsiteY16-3238" fmla="*/ 739353 h 1788972"/>
                <a:gd name="connsiteX17-3239" fmla="*/ 719 w 1421109"/>
                <a:gd name="connsiteY17-3240" fmla="*/ 436170 h 1788972"/>
                <a:gd name="connsiteX0-3241" fmla="*/ 719 w 1421109"/>
                <a:gd name="connsiteY0-3242" fmla="*/ 436170 h 1788972"/>
                <a:gd name="connsiteX1-3243" fmla="*/ 140932 w 1421109"/>
                <a:gd name="connsiteY1-3244" fmla="*/ 831944 h 1788972"/>
                <a:gd name="connsiteX2-3245" fmla="*/ 309182 w 1421109"/>
                <a:gd name="connsiteY2-3246" fmla="*/ 1190389 h 1788972"/>
                <a:gd name="connsiteX3-3247" fmla="*/ 548773 w 1421109"/>
                <a:gd name="connsiteY3-3248" fmla="*/ 1414963 h 1788972"/>
                <a:gd name="connsiteX4-3249" fmla="*/ 582370 w 1421109"/>
                <a:gd name="connsiteY4-3250" fmla="*/ 1775857 h 1788972"/>
                <a:gd name="connsiteX5-3251" fmla="*/ 1253027 w 1421109"/>
                <a:gd name="connsiteY5-3252" fmla="*/ 1788972 h 1788972"/>
                <a:gd name="connsiteX6-3253" fmla="*/ 1262460 w 1421109"/>
                <a:gd name="connsiteY6-3254" fmla="*/ 1465699 h 1788972"/>
                <a:gd name="connsiteX7-3255" fmla="*/ 1421092 w 1421109"/>
                <a:gd name="connsiteY7-3256" fmla="*/ 605173 h 1788972"/>
                <a:gd name="connsiteX8-3257" fmla="*/ 1152597 w 1421109"/>
                <a:gd name="connsiteY8-3258" fmla="*/ 147707 h 1788972"/>
                <a:gd name="connsiteX9-3259" fmla="*/ 1168953 w 1421109"/>
                <a:gd name="connsiteY9-3260" fmla="*/ 446687 h 1788972"/>
                <a:gd name="connsiteX10-3261" fmla="*/ 927050 w 1421109"/>
                <a:gd name="connsiteY10-3262" fmla="*/ 93581 h 1788972"/>
                <a:gd name="connsiteX11-3263" fmla="*/ 957315 w 1421109"/>
                <a:gd name="connsiteY11-3264" fmla="*/ 422795 h 1788972"/>
                <a:gd name="connsiteX12-3265" fmla="*/ 711016 w 1421109"/>
                <a:gd name="connsiteY12-3266" fmla="*/ 48245 h 1788972"/>
                <a:gd name="connsiteX13-3267" fmla="*/ 729319 w 1421109"/>
                <a:gd name="connsiteY13-3268" fmla="*/ 436452 h 1788972"/>
                <a:gd name="connsiteX14-3269" fmla="*/ 531303 w 1421109"/>
                <a:gd name="connsiteY14-3270" fmla="*/ 19916 h 1788972"/>
                <a:gd name="connsiteX15-3271" fmla="*/ 432451 w 1421109"/>
                <a:gd name="connsiteY15-3272" fmla="*/ 825684 h 1788972"/>
                <a:gd name="connsiteX16-3273" fmla="*/ 315235 w 1421109"/>
                <a:gd name="connsiteY16-3274" fmla="*/ 739353 h 1788972"/>
                <a:gd name="connsiteX17-3275" fmla="*/ 719 w 1421109"/>
                <a:gd name="connsiteY17-3276" fmla="*/ 436170 h 1788972"/>
                <a:gd name="connsiteX0-3277" fmla="*/ 719 w 1421109"/>
                <a:gd name="connsiteY0-3278" fmla="*/ 436170 h 1788972"/>
                <a:gd name="connsiteX1-3279" fmla="*/ 140932 w 1421109"/>
                <a:gd name="connsiteY1-3280" fmla="*/ 831944 h 1788972"/>
                <a:gd name="connsiteX2-3281" fmla="*/ 309182 w 1421109"/>
                <a:gd name="connsiteY2-3282" fmla="*/ 1190389 h 1788972"/>
                <a:gd name="connsiteX3-3283" fmla="*/ 548773 w 1421109"/>
                <a:gd name="connsiteY3-3284" fmla="*/ 1414963 h 1788972"/>
                <a:gd name="connsiteX4-3285" fmla="*/ 582370 w 1421109"/>
                <a:gd name="connsiteY4-3286" fmla="*/ 1775857 h 1788972"/>
                <a:gd name="connsiteX5-3287" fmla="*/ 1253027 w 1421109"/>
                <a:gd name="connsiteY5-3288" fmla="*/ 1788972 h 1788972"/>
                <a:gd name="connsiteX6-3289" fmla="*/ 1262460 w 1421109"/>
                <a:gd name="connsiteY6-3290" fmla="*/ 1465699 h 1788972"/>
                <a:gd name="connsiteX7-3291" fmla="*/ 1421092 w 1421109"/>
                <a:gd name="connsiteY7-3292" fmla="*/ 605173 h 1788972"/>
                <a:gd name="connsiteX8-3293" fmla="*/ 1152597 w 1421109"/>
                <a:gd name="connsiteY8-3294" fmla="*/ 147707 h 1788972"/>
                <a:gd name="connsiteX9-3295" fmla="*/ 1168953 w 1421109"/>
                <a:gd name="connsiteY9-3296" fmla="*/ 446687 h 1788972"/>
                <a:gd name="connsiteX10-3297" fmla="*/ 927050 w 1421109"/>
                <a:gd name="connsiteY10-3298" fmla="*/ 93581 h 1788972"/>
                <a:gd name="connsiteX11-3299" fmla="*/ 957315 w 1421109"/>
                <a:gd name="connsiteY11-3300" fmla="*/ 422795 h 1788972"/>
                <a:gd name="connsiteX12-3301" fmla="*/ 711016 w 1421109"/>
                <a:gd name="connsiteY12-3302" fmla="*/ 48245 h 1788972"/>
                <a:gd name="connsiteX13-3303" fmla="*/ 729319 w 1421109"/>
                <a:gd name="connsiteY13-3304" fmla="*/ 436452 h 1788972"/>
                <a:gd name="connsiteX14-3305" fmla="*/ 531303 w 1421109"/>
                <a:gd name="connsiteY14-3306" fmla="*/ 19916 h 1788972"/>
                <a:gd name="connsiteX15-3307" fmla="*/ 432451 w 1421109"/>
                <a:gd name="connsiteY15-3308" fmla="*/ 825684 h 1788972"/>
                <a:gd name="connsiteX16-3309" fmla="*/ 315235 w 1421109"/>
                <a:gd name="connsiteY16-3310" fmla="*/ 739353 h 1788972"/>
                <a:gd name="connsiteX17-3311" fmla="*/ 719 w 1421109"/>
                <a:gd name="connsiteY17-3312" fmla="*/ 436170 h 1788972"/>
                <a:gd name="connsiteX0-3313" fmla="*/ 719 w 1421109"/>
                <a:gd name="connsiteY0-3314" fmla="*/ 436170 h 1788972"/>
                <a:gd name="connsiteX1-3315" fmla="*/ 140932 w 1421109"/>
                <a:gd name="connsiteY1-3316" fmla="*/ 831944 h 1788972"/>
                <a:gd name="connsiteX2-3317" fmla="*/ 309182 w 1421109"/>
                <a:gd name="connsiteY2-3318" fmla="*/ 1190389 h 1788972"/>
                <a:gd name="connsiteX3-3319" fmla="*/ 548773 w 1421109"/>
                <a:gd name="connsiteY3-3320" fmla="*/ 1414963 h 1788972"/>
                <a:gd name="connsiteX4-3321" fmla="*/ 582370 w 1421109"/>
                <a:gd name="connsiteY4-3322" fmla="*/ 1775857 h 1788972"/>
                <a:gd name="connsiteX5-3323" fmla="*/ 1253027 w 1421109"/>
                <a:gd name="connsiteY5-3324" fmla="*/ 1788972 h 1788972"/>
                <a:gd name="connsiteX6-3325" fmla="*/ 1262460 w 1421109"/>
                <a:gd name="connsiteY6-3326" fmla="*/ 1465699 h 1788972"/>
                <a:gd name="connsiteX7-3327" fmla="*/ 1421092 w 1421109"/>
                <a:gd name="connsiteY7-3328" fmla="*/ 605173 h 1788972"/>
                <a:gd name="connsiteX8-3329" fmla="*/ 1152597 w 1421109"/>
                <a:gd name="connsiteY8-3330" fmla="*/ 147707 h 1788972"/>
                <a:gd name="connsiteX9-3331" fmla="*/ 1168953 w 1421109"/>
                <a:gd name="connsiteY9-3332" fmla="*/ 446687 h 1788972"/>
                <a:gd name="connsiteX10-3333" fmla="*/ 927050 w 1421109"/>
                <a:gd name="connsiteY10-3334" fmla="*/ 93581 h 1788972"/>
                <a:gd name="connsiteX11-3335" fmla="*/ 957315 w 1421109"/>
                <a:gd name="connsiteY11-3336" fmla="*/ 422795 h 1788972"/>
                <a:gd name="connsiteX12-3337" fmla="*/ 711016 w 1421109"/>
                <a:gd name="connsiteY12-3338" fmla="*/ 48245 h 1788972"/>
                <a:gd name="connsiteX13-3339" fmla="*/ 729319 w 1421109"/>
                <a:gd name="connsiteY13-3340" fmla="*/ 436452 h 1788972"/>
                <a:gd name="connsiteX14-3341" fmla="*/ 531303 w 1421109"/>
                <a:gd name="connsiteY14-3342" fmla="*/ 19916 h 1788972"/>
                <a:gd name="connsiteX15-3343" fmla="*/ 432451 w 1421109"/>
                <a:gd name="connsiteY15-3344" fmla="*/ 825684 h 1788972"/>
                <a:gd name="connsiteX16-3345" fmla="*/ 315235 w 1421109"/>
                <a:gd name="connsiteY16-3346" fmla="*/ 739353 h 1788972"/>
                <a:gd name="connsiteX17-3347" fmla="*/ 719 w 1421109"/>
                <a:gd name="connsiteY17-3348" fmla="*/ 436170 h 1788972"/>
                <a:gd name="connsiteX0-3349" fmla="*/ 719 w 1421109"/>
                <a:gd name="connsiteY0-3350" fmla="*/ 436170 h 1788972"/>
                <a:gd name="connsiteX1-3351" fmla="*/ 140932 w 1421109"/>
                <a:gd name="connsiteY1-3352" fmla="*/ 831944 h 1788972"/>
                <a:gd name="connsiteX2-3353" fmla="*/ 309182 w 1421109"/>
                <a:gd name="connsiteY2-3354" fmla="*/ 1190389 h 1788972"/>
                <a:gd name="connsiteX3-3355" fmla="*/ 548773 w 1421109"/>
                <a:gd name="connsiteY3-3356" fmla="*/ 1414963 h 1788972"/>
                <a:gd name="connsiteX4-3357" fmla="*/ 582370 w 1421109"/>
                <a:gd name="connsiteY4-3358" fmla="*/ 1775857 h 1788972"/>
                <a:gd name="connsiteX5-3359" fmla="*/ 1253027 w 1421109"/>
                <a:gd name="connsiteY5-3360" fmla="*/ 1788972 h 1788972"/>
                <a:gd name="connsiteX6-3361" fmla="*/ 1262460 w 1421109"/>
                <a:gd name="connsiteY6-3362" fmla="*/ 1465699 h 1788972"/>
                <a:gd name="connsiteX7-3363" fmla="*/ 1421092 w 1421109"/>
                <a:gd name="connsiteY7-3364" fmla="*/ 605173 h 1788972"/>
                <a:gd name="connsiteX8-3365" fmla="*/ 1152597 w 1421109"/>
                <a:gd name="connsiteY8-3366" fmla="*/ 147707 h 1788972"/>
                <a:gd name="connsiteX9-3367" fmla="*/ 1168953 w 1421109"/>
                <a:gd name="connsiteY9-3368" fmla="*/ 446687 h 1788972"/>
                <a:gd name="connsiteX10-3369" fmla="*/ 927050 w 1421109"/>
                <a:gd name="connsiteY10-3370" fmla="*/ 93581 h 1788972"/>
                <a:gd name="connsiteX11-3371" fmla="*/ 957315 w 1421109"/>
                <a:gd name="connsiteY11-3372" fmla="*/ 422795 h 1788972"/>
                <a:gd name="connsiteX12-3373" fmla="*/ 711016 w 1421109"/>
                <a:gd name="connsiteY12-3374" fmla="*/ 48245 h 1788972"/>
                <a:gd name="connsiteX13-3375" fmla="*/ 729319 w 1421109"/>
                <a:gd name="connsiteY13-3376" fmla="*/ 436452 h 1788972"/>
                <a:gd name="connsiteX14-3377" fmla="*/ 531303 w 1421109"/>
                <a:gd name="connsiteY14-3378" fmla="*/ 19916 h 1788972"/>
                <a:gd name="connsiteX15-3379" fmla="*/ 432451 w 1421109"/>
                <a:gd name="connsiteY15-3380" fmla="*/ 825684 h 1788972"/>
                <a:gd name="connsiteX16-3381" fmla="*/ 315235 w 1421109"/>
                <a:gd name="connsiteY16-3382" fmla="*/ 739353 h 1788972"/>
                <a:gd name="connsiteX17-3383" fmla="*/ 719 w 1421109"/>
                <a:gd name="connsiteY17-3384" fmla="*/ 436170 h 1788972"/>
                <a:gd name="connsiteX0-3385" fmla="*/ 719 w 1421109"/>
                <a:gd name="connsiteY0-3386" fmla="*/ 436170 h 1788972"/>
                <a:gd name="connsiteX1-3387" fmla="*/ 140932 w 1421109"/>
                <a:gd name="connsiteY1-3388" fmla="*/ 831944 h 1788972"/>
                <a:gd name="connsiteX2-3389" fmla="*/ 309182 w 1421109"/>
                <a:gd name="connsiteY2-3390" fmla="*/ 1190389 h 1788972"/>
                <a:gd name="connsiteX3-3391" fmla="*/ 548773 w 1421109"/>
                <a:gd name="connsiteY3-3392" fmla="*/ 1414963 h 1788972"/>
                <a:gd name="connsiteX4-3393" fmla="*/ 582370 w 1421109"/>
                <a:gd name="connsiteY4-3394" fmla="*/ 1775857 h 1788972"/>
                <a:gd name="connsiteX5-3395" fmla="*/ 1253027 w 1421109"/>
                <a:gd name="connsiteY5-3396" fmla="*/ 1788972 h 1788972"/>
                <a:gd name="connsiteX6-3397" fmla="*/ 1262460 w 1421109"/>
                <a:gd name="connsiteY6-3398" fmla="*/ 1465699 h 1788972"/>
                <a:gd name="connsiteX7-3399" fmla="*/ 1421092 w 1421109"/>
                <a:gd name="connsiteY7-3400" fmla="*/ 605173 h 1788972"/>
                <a:gd name="connsiteX8-3401" fmla="*/ 1152597 w 1421109"/>
                <a:gd name="connsiteY8-3402" fmla="*/ 147707 h 1788972"/>
                <a:gd name="connsiteX9-3403" fmla="*/ 1168953 w 1421109"/>
                <a:gd name="connsiteY9-3404" fmla="*/ 446687 h 1788972"/>
                <a:gd name="connsiteX10-3405" fmla="*/ 927050 w 1421109"/>
                <a:gd name="connsiteY10-3406" fmla="*/ 93581 h 1788972"/>
                <a:gd name="connsiteX11-3407" fmla="*/ 957315 w 1421109"/>
                <a:gd name="connsiteY11-3408" fmla="*/ 422795 h 1788972"/>
                <a:gd name="connsiteX12-3409" fmla="*/ 711016 w 1421109"/>
                <a:gd name="connsiteY12-3410" fmla="*/ 48245 h 1788972"/>
                <a:gd name="connsiteX13-3411" fmla="*/ 729319 w 1421109"/>
                <a:gd name="connsiteY13-3412" fmla="*/ 436452 h 1788972"/>
                <a:gd name="connsiteX14-3413" fmla="*/ 531303 w 1421109"/>
                <a:gd name="connsiteY14-3414" fmla="*/ 19916 h 1788972"/>
                <a:gd name="connsiteX15-3415" fmla="*/ 432451 w 1421109"/>
                <a:gd name="connsiteY15-3416" fmla="*/ 825684 h 1788972"/>
                <a:gd name="connsiteX16-3417" fmla="*/ 315235 w 1421109"/>
                <a:gd name="connsiteY16-3418" fmla="*/ 739353 h 1788972"/>
                <a:gd name="connsiteX17-3419" fmla="*/ 719 w 1421109"/>
                <a:gd name="connsiteY17-3420" fmla="*/ 436170 h 1788972"/>
                <a:gd name="connsiteX0-3421" fmla="*/ 3457 w 1423847"/>
                <a:gd name="connsiteY0-3422" fmla="*/ 436170 h 1788972"/>
                <a:gd name="connsiteX1-3423" fmla="*/ 143670 w 1423847"/>
                <a:gd name="connsiteY1-3424" fmla="*/ 831944 h 1788972"/>
                <a:gd name="connsiteX2-3425" fmla="*/ 311920 w 1423847"/>
                <a:gd name="connsiteY2-3426" fmla="*/ 1190389 h 1788972"/>
                <a:gd name="connsiteX3-3427" fmla="*/ 551511 w 1423847"/>
                <a:gd name="connsiteY3-3428" fmla="*/ 1414963 h 1788972"/>
                <a:gd name="connsiteX4-3429" fmla="*/ 585108 w 1423847"/>
                <a:gd name="connsiteY4-3430" fmla="*/ 1775857 h 1788972"/>
                <a:gd name="connsiteX5-3431" fmla="*/ 1255765 w 1423847"/>
                <a:gd name="connsiteY5-3432" fmla="*/ 1788972 h 1788972"/>
                <a:gd name="connsiteX6-3433" fmla="*/ 1265198 w 1423847"/>
                <a:gd name="connsiteY6-3434" fmla="*/ 1465699 h 1788972"/>
                <a:gd name="connsiteX7-3435" fmla="*/ 1423830 w 1423847"/>
                <a:gd name="connsiteY7-3436" fmla="*/ 605173 h 1788972"/>
                <a:gd name="connsiteX8-3437" fmla="*/ 1155335 w 1423847"/>
                <a:gd name="connsiteY8-3438" fmla="*/ 147707 h 1788972"/>
                <a:gd name="connsiteX9-3439" fmla="*/ 1171691 w 1423847"/>
                <a:gd name="connsiteY9-3440" fmla="*/ 446687 h 1788972"/>
                <a:gd name="connsiteX10-3441" fmla="*/ 929788 w 1423847"/>
                <a:gd name="connsiteY10-3442" fmla="*/ 93581 h 1788972"/>
                <a:gd name="connsiteX11-3443" fmla="*/ 960053 w 1423847"/>
                <a:gd name="connsiteY11-3444" fmla="*/ 422795 h 1788972"/>
                <a:gd name="connsiteX12-3445" fmla="*/ 713754 w 1423847"/>
                <a:gd name="connsiteY12-3446" fmla="*/ 48245 h 1788972"/>
                <a:gd name="connsiteX13-3447" fmla="*/ 732057 w 1423847"/>
                <a:gd name="connsiteY13-3448" fmla="*/ 436452 h 1788972"/>
                <a:gd name="connsiteX14-3449" fmla="*/ 534041 w 1423847"/>
                <a:gd name="connsiteY14-3450" fmla="*/ 19916 h 1788972"/>
                <a:gd name="connsiteX15-3451" fmla="*/ 435189 w 1423847"/>
                <a:gd name="connsiteY15-3452" fmla="*/ 825684 h 1788972"/>
                <a:gd name="connsiteX16-3453" fmla="*/ 317973 w 1423847"/>
                <a:gd name="connsiteY16-3454" fmla="*/ 739353 h 1788972"/>
                <a:gd name="connsiteX17-3455" fmla="*/ 3457 w 1423847"/>
                <a:gd name="connsiteY17-3456" fmla="*/ 436170 h 1788972"/>
                <a:gd name="connsiteX0-3457" fmla="*/ 3457 w 1423847"/>
                <a:gd name="connsiteY0-3458" fmla="*/ 436170 h 1788972"/>
                <a:gd name="connsiteX1-3459" fmla="*/ 143670 w 1423847"/>
                <a:gd name="connsiteY1-3460" fmla="*/ 831944 h 1788972"/>
                <a:gd name="connsiteX2-3461" fmla="*/ 311920 w 1423847"/>
                <a:gd name="connsiteY2-3462" fmla="*/ 1190389 h 1788972"/>
                <a:gd name="connsiteX3-3463" fmla="*/ 551511 w 1423847"/>
                <a:gd name="connsiteY3-3464" fmla="*/ 1414963 h 1788972"/>
                <a:gd name="connsiteX4-3465" fmla="*/ 585108 w 1423847"/>
                <a:gd name="connsiteY4-3466" fmla="*/ 1775857 h 1788972"/>
                <a:gd name="connsiteX5-3467" fmla="*/ 1255765 w 1423847"/>
                <a:gd name="connsiteY5-3468" fmla="*/ 1788972 h 1788972"/>
                <a:gd name="connsiteX6-3469" fmla="*/ 1265198 w 1423847"/>
                <a:gd name="connsiteY6-3470" fmla="*/ 1465699 h 1788972"/>
                <a:gd name="connsiteX7-3471" fmla="*/ 1423830 w 1423847"/>
                <a:gd name="connsiteY7-3472" fmla="*/ 605173 h 1788972"/>
                <a:gd name="connsiteX8-3473" fmla="*/ 1155335 w 1423847"/>
                <a:gd name="connsiteY8-3474" fmla="*/ 147707 h 1788972"/>
                <a:gd name="connsiteX9-3475" fmla="*/ 1171691 w 1423847"/>
                <a:gd name="connsiteY9-3476" fmla="*/ 446687 h 1788972"/>
                <a:gd name="connsiteX10-3477" fmla="*/ 929788 w 1423847"/>
                <a:gd name="connsiteY10-3478" fmla="*/ 93581 h 1788972"/>
                <a:gd name="connsiteX11-3479" fmla="*/ 960053 w 1423847"/>
                <a:gd name="connsiteY11-3480" fmla="*/ 422795 h 1788972"/>
                <a:gd name="connsiteX12-3481" fmla="*/ 713754 w 1423847"/>
                <a:gd name="connsiteY12-3482" fmla="*/ 48245 h 1788972"/>
                <a:gd name="connsiteX13-3483" fmla="*/ 732057 w 1423847"/>
                <a:gd name="connsiteY13-3484" fmla="*/ 436452 h 1788972"/>
                <a:gd name="connsiteX14-3485" fmla="*/ 534041 w 1423847"/>
                <a:gd name="connsiteY14-3486" fmla="*/ 19916 h 1788972"/>
                <a:gd name="connsiteX15-3487" fmla="*/ 435189 w 1423847"/>
                <a:gd name="connsiteY15-3488" fmla="*/ 825684 h 1788972"/>
                <a:gd name="connsiteX16-3489" fmla="*/ 317973 w 1423847"/>
                <a:gd name="connsiteY16-3490" fmla="*/ 739353 h 1788972"/>
                <a:gd name="connsiteX17-3491" fmla="*/ 3457 w 1423847"/>
                <a:gd name="connsiteY17-3492" fmla="*/ 436170 h 1788972"/>
                <a:gd name="connsiteX0-3493" fmla="*/ 3031 w 1442909"/>
                <a:gd name="connsiteY0-3494" fmla="*/ 409259 h 1788972"/>
                <a:gd name="connsiteX1-3495" fmla="*/ 162732 w 1442909"/>
                <a:gd name="connsiteY1-3496" fmla="*/ 831944 h 1788972"/>
                <a:gd name="connsiteX2-3497" fmla="*/ 330982 w 1442909"/>
                <a:gd name="connsiteY2-3498" fmla="*/ 1190389 h 1788972"/>
                <a:gd name="connsiteX3-3499" fmla="*/ 570573 w 1442909"/>
                <a:gd name="connsiteY3-3500" fmla="*/ 1414963 h 1788972"/>
                <a:gd name="connsiteX4-3501" fmla="*/ 604170 w 1442909"/>
                <a:gd name="connsiteY4-3502" fmla="*/ 1775857 h 1788972"/>
                <a:gd name="connsiteX5-3503" fmla="*/ 1274827 w 1442909"/>
                <a:gd name="connsiteY5-3504" fmla="*/ 1788972 h 1788972"/>
                <a:gd name="connsiteX6-3505" fmla="*/ 1284260 w 1442909"/>
                <a:gd name="connsiteY6-3506" fmla="*/ 1465699 h 1788972"/>
                <a:gd name="connsiteX7-3507" fmla="*/ 1442892 w 1442909"/>
                <a:gd name="connsiteY7-3508" fmla="*/ 605173 h 1788972"/>
                <a:gd name="connsiteX8-3509" fmla="*/ 1174397 w 1442909"/>
                <a:gd name="connsiteY8-3510" fmla="*/ 147707 h 1788972"/>
                <a:gd name="connsiteX9-3511" fmla="*/ 1190753 w 1442909"/>
                <a:gd name="connsiteY9-3512" fmla="*/ 446687 h 1788972"/>
                <a:gd name="connsiteX10-3513" fmla="*/ 948850 w 1442909"/>
                <a:gd name="connsiteY10-3514" fmla="*/ 93581 h 1788972"/>
                <a:gd name="connsiteX11-3515" fmla="*/ 979115 w 1442909"/>
                <a:gd name="connsiteY11-3516" fmla="*/ 422795 h 1788972"/>
                <a:gd name="connsiteX12-3517" fmla="*/ 732816 w 1442909"/>
                <a:gd name="connsiteY12-3518" fmla="*/ 48245 h 1788972"/>
                <a:gd name="connsiteX13-3519" fmla="*/ 751119 w 1442909"/>
                <a:gd name="connsiteY13-3520" fmla="*/ 436452 h 1788972"/>
                <a:gd name="connsiteX14-3521" fmla="*/ 553103 w 1442909"/>
                <a:gd name="connsiteY14-3522" fmla="*/ 19916 h 1788972"/>
                <a:gd name="connsiteX15-3523" fmla="*/ 454251 w 1442909"/>
                <a:gd name="connsiteY15-3524" fmla="*/ 825684 h 1788972"/>
                <a:gd name="connsiteX16-3525" fmla="*/ 337035 w 1442909"/>
                <a:gd name="connsiteY16-3526" fmla="*/ 739353 h 1788972"/>
                <a:gd name="connsiteX17-3527" fmla="*/ 3031 w 1442909"/>
                <a:gd name="connsiteY17-3528" fmla="*/ 409259 h 1788972"/>
                <a:gd name="connsiteX0-3529" fmla="*/ 6280 w 1446158"/>
                <a:gd name="connsiteY0-3530" fmla="*/ 409259 h 1788972"/>
                <a:gd name="connsiteX1-3531" fmla="*/ 165981 w 1446158"/>
                <a:gd name="connsiteY1-3532" fmla="*/ 831944 h 1788972"/>
                <a:gd name="connsiteX2-3533" fmla="*/ 334231 w 1446158"/>
                <a:gd name="connsiteY2-3534" fmla="*/ 1190389 h 1788972"/>
                <a:gd name="connsiteX3-3535" fmla="*/ 573822 w 1446158"/>
                <a:gd name="connsiteY3-3536" fmla="*/ 1414963 h 1788972"/>
                <a:gd name="connsiteX4-3537" fmla="*/ 607419 w 1446158"/>
                <a:gd name="connsiteY4-3538" fmla="*/ 1775857 h 1788972"/>
                <a:gd name="connsiteX5-3539" fmla="*/ 1278076 w 1446158"/>
                <a:gd name="connsiteY5-3540" fmla="*/ 1788972 h 1788972"/>
                <a:gd name="connsiteX6-3541" fmla="*/ 1287509 w 1446158"/>
                <a:gd name="connsiteY6-3542" fmla="*/ 1465699 h 1788972"/>
                <a:gd name="connsiteX7-3543" fmla="*/ 1446141 w 1446158"/>
                <a:gd name="connsiteY7-3544" fmla="*/ 605173 h 1788972"/>
                <a:gd name="connsiteX8-3545" fmla="*/ 1177646 w 1446158"/>
                <a:gd name="connsiteY8-3546" fmla="*/ 147707 h 1788972"/>
                <a:gd name="connsiteX9-3547" fmla="*/ 1194002 w 1446158"/>
                <a:gd name="connsiteY9-3548" fmla="*/ 446687 h 1788972"/>
                <a:gd name="connsiteX10-3549" fmla="*/ 952099 w 1446158"/>
                <a:gd name="connsiteY10-3550" fmla="*/ 93581 h 1788972"/>
                <a:gd name="connsiteX11-3551" fmla="*/ 982364 w 1446158"/>
                <a:gd name="connsiteY11-3552" fmla="*/ 422795 h 1788972"/>
                <a:gd name="connsiteX12-3553" fmla="*/ 736065 w 1446158"/>
                <a:gd name="connsiteY12-3554" fmla="*/ 48245 h 1788972"/>
                <a:gd name="connsiteX13-3555" fmla="*/ 754368 w 1446158"/>
                <a:gd name="connsiteY13-3556" fmla="*/ 436452 h 1788972"/>
                <a:gd name="connsiteX14-3557" fmla="*/ 556352 w 1446158"/>
                <a:gd name="connsiteY14-3558" fmla="*/ 19916 h 1788972"/>
                <a:gd name="connsiteX15-3559" fmla="*/ 457500 w 1446158"/>
                <a:gd name="connsiteY15-3560" fmla="*/ 825684 h 1788972"/>
                <a:gd name="connsiteX16-3561" fmla="*/ 340284 w 1446158"/>
                <a:gd name="connsiteY16-3562" fmla="*/ 739353 h 1788972"/>
                <a:gd name="connsiteX17-3563" fmla="*/ 6280 w 1446158"/>
                <a:gd name="connsiteY17-3564" fmla="*/ 409259 h 1788972"/>
                <a:gd name="connsiteX0-3565" fmla="*/ 6280 w 1446158"/>
                <a:gd name="connsiteY0-3566" fmla="*/ 409259 h 1788972"/>
                <a:gd name="connsiteX1-3567" fmla="*/ 165981 w 1446158"/>
                <a:gd name="connsiteY1-3568" fmla="*/ 831944 h 1788972"/>
                <a:gd name="connsiteX2-3569" fmla="*/ 334231 w 1446158"/>
                <a:gd name="connsiteY2-3570" fmla="*/ 1190389 h 1788972"/>
                <a:gd name="connsiteX3-3571" fmla="*/ 573822 w 1446158"/>
                <a:gd name="connsiteY3-3572" fmla="*/ 1414963 h 1788972"/>
                <a:gd name="connsiteX4-3573" fmla="*/ 607419 w 1446158"/>
                <a:gd name="connsiteY4-3574" fmla="*/ 1775857 h 1788972"/>
                <a:gd name="connsiteX5-3575" fmla="*/ 1278076 w 1446158"/>
                <a:gd name="connsiteY5-3576" fmla="*/ 1788972 h 1788972"/>
                <a:gd name="connsiteX6-3577" fmla="*/ 1287509 w 1446158"/>
                <a:gd name="connsiteY6-3578" fmla="*/ 1465699 h 1788972"/>
                <a:gd name="connsiteX7-3579" fmla="*/ 1446141 w 1446158"/>
                <a:gd name="connsiteY7-3580" fmla="*/ 605173 h 1788972"/>
                <a:gd name="connsiteX8-3581" fmla="*/ 1177646 w 1446158"/>
                <a:gd name="connsiteY8-3582" fmla="*/ 147707 h 1788972"/>
                <a:gd name="connsiteX9-3583" fmla="*/ 1194002 w 1446158"/>
                <a:gd name="connsiteY9-3584" fmla="*/ 446687 h 1788972"/>
                <a:gd name="connsiteX10-3585" fmla="*/ 952099 w 1446158"/>
                <a:gd name="connsiteY10-3586" fmla="*/ 93581 h 1788972"/>
                <a:gd name="connsiteX11-3587" fmla="*/ 982364 w 1446158"/>
                <a:gd name="connsiteY11-3588" fmla="*/ 422795 h 1788972"/>
                <a:gd name="connsiteX12-3589" fmla="*/ 736065 w 1446158"/>
                <a:gd name="connsiteY12-3590" fmla="*/ 48245 h 1788972"/>
                <a:gd name="connsiteX13-3591" fmla="*/ 754368 w 1446158"/>
                <a:gd name="connsiteY13-3592" fmla="*/ 436452 h 1788972"/>
                <a:gd name="connsiteX14-3593" fmla="*/ 556352 w 1446158"/>
                <a:gd name="connsiteY14-3594" fmla="*/ 19916 h 1788972"/>
                <a:gd name="connsiteX15-3595" fmla="*/ 457500 w 1446158"/>
                <a:gd name="connsiteY15-3596" fmla="*/ 825684 h 1788972"/>
                <a:gd name="connsiteX16-3597" fmla="*/ 340284 w 1446158"/>
                <a:gd name="connsiteY16-3598" fmla="*/ 739353 h 1788972"/>
                <a:gd name="connsiteX17-3599" fmla="*/ 6280 w 1446158"/>
                <a:gd name="connsiteY17-3600" fmla="*/ 409259 h 1788972"/>
                <a:gd name="connsiteX0-3601" fmla="*/ 8061 w 1447939"/>
                <a:gd name="connsiteY0-3602" fmla="*/ 409259 h 1788972"/>
                <a:gd name="connsiteX1-3603" fmla="*/ 167762 w 1447939"/>
                <a:gd name="connsiteY1-3604" fmla="*/ 831944 h 1788972"/>
                <a:gd name="connsiteX2-3605" fmla="*/ 336012 w 1447939"/>
                <a:gd name="connsiteY2-3606" fmla="*/ 1190389 h 1788972"/>
                <a:gd name="connsiteX3-3607" fmla="*/ 575603 w 1447939"/>
                <a:gd name="connsiteY3-3608" fmla="*/ 1414963 h 1788972"/>
                <a:gd name="connsiteX4-3609" fmla="*/ 609200 w 1447939"/>
                <a:gd name="connsiteY4-3610" fmla="*/ 1775857 h 1788972"/>
                <a:gd name="connsiteX5-3611" fmla="*/ 1279857 w 1447939"/>
                <a:gd name="connsiteY5-3612" fmla="*/ 1788972 h 1788972"/>
                <a:gd name="connsiteX6-3613" fmla="*/ 1289290 w 1447939"/>
                <a:gd name="connsiteY6-3614" fmla="*/ 1465699 h 1788972"/>
                <a:gd name="connsiteX7-3615" fmla="*/ 1447922 w 1447939"/>
                <a:gd name="connsiteY7-3616" fmla="*/ 605173 h 1788972"/>
                <a:gd name="connsiteX8-3617" fmla="*/ 1179427 w 1447939"/>
                <a:gd name="connsiteY8-3618" fmla="*/ 147707 h 1788972"/>
                <a:gd name="connsiteX9-3619" fmla="*/ 1195783 w 1447939"/>
                <a:gd name="connsiteY9-3620" fmla="*/ 446687 h 1788972"/>
                <a:gd name="connsiteX10-3621" fmla="*/ 953880 w 1447939"/>
                <a:gd name="connsiteY10-3622" fmla="*/ 93581 h 1788972"/>
                <a:gd name="connsiteX11-3623" fmla="*/ 984145 w 1447939"/>
                <a:gd name="connsiteY11-3624" fmla="*/ 422795 h 1788972"/>
                <a:gd name="connsiteX12-3625" fmla="*/ 737846 w 1447939"/>
                <a:gd name="connsiteY12-3626" fmla="*/ 48245 h 1788972"/>
                <a:gd name="connsiteX13-3627" fmla="*/ 756149 w 1447939"/>
                <a:gd name="connsiteY13-3628" fmla="*/ 436452 h 1788972"/>
                <a:gd name="connsiteX14-3629" fmla="*/ 558133 w 1447939"/>
                <a:gd name="connsiteY14-3630" fmla="*/ 19916 h 1788972"/>
                <a:gd name="connsiteX15-3631" fmla="*/ 459281 w 1447939"/>
                <a:gd name="connsiteY15-3632" fmla="*/ 825684 h 1788972"/>
                <a:gd name="connsiteX16-3633" fmla="*/ 342065 w 1447939"/>
                <a:gd name="connsiteY16-3634" fmla="*/ 739353 h 1788972"/>
                <a:gd name="connsiteX17-3635" fmla="*/ 8061 w 1447939"/>
                <a:gd name="connsiteY17-3636" fmla="*/ 409259 h 1788972"/>
                <a:gd name="connsiteX0-3637" fmla="*/ 8061 w 1447939"/>
                <a:gd name="connsiteY0-3638" fmla="*/ 409259 h 1788972"/>
                <a:gd name="connsiteX1-3639" fmla="*/ 167762 w 1447939"/>
                <a:gd name="connsiteY1-3640" fmla="*/ 831944 h 1788972"/>
                <a:gd name="connsiteX2-3641" fmla="*/ 336012 w 1447939"/>
                <a:gd name="connsiteY2-3642" fmla="*/ 1190389 h 1788972"/>
                <a:gd name="connsiteX3-3643" fmla="*/ 575603 w 1447939"/>
                <a:gd name="connsiteY3-3644" fmla="*/ 1414963 h 1788972"/>
                <a:gd name="connsiteX4-3645" fmla="*/ 609200 w 1447939"/>
                <a:gd name="connsiteY4-3646" fmla="*/ 1775857 h 1788972"/>
                <a:gd name="connsiteX5-3647" fmla="*/ 1279857 w 1447939"/>
                <a:gd name="connsiteY5-3648" fmla="*/ 1788972 h 1788972"/>
                <a:gd name="connsiteX6-3649" fmla="*/ 1289290 w 1447939"/>
                <a:gd name="connsiteY6-3650" fmla="*/ 1465699 h 1788972"/>
                <a:gd name="connsiteX7-3651" fmla="*/ 1447922 w 1447939"/>
                <a:gd name="connsiteY7-3652" fmla="*/ 605173 h 1788972"/>
                <a:gd name="connsiteX8-3653" fmla="*/ 1179427 w 1447939"/>
                <a:gd name="connsiteY8-3654" fmla="*/ 147707 h 1788972"/>
                <a:gd name="connsiteX9-3655" fmla="*/ 1195783 w 1447939"/>
                <a:gd name="connsiteY9-3656" fmla="*/ 446687 h 1788972"/>
                <a:gd name="connsiteX10-3657" fmla="*/ 953880 w 1447939"/>
                <a:gd name="connsiteY10-3658" fmla="*/ 93581 h 1788972"/>
                <a:gd name="connsiteX11-3659" fmla="*/ 984145 w 1447939"/>
                <a:gd name="connsiteY11-3660" fmla="*/ 422795 h 1788972"/>
                <a:gd name="connsiteX12-3661" fmla="*/ 737846 w 1447939"/>
                <a:gd name="connsiteY12-3662" fmla="*/ 48245 h 1788972"/>
                <a:gd name="connsiteX13-3663" fmla="*/ 756149 w 1447939"/>
                <a:gd name="connsiteY13-3664" fmla="*/ 436452 h 1788972"/>
                <a:gd name="connsiteX14-3665" fmla="*/ 558133 w 1447939"/>
                <a:gd name="connsiteY14-3666" fmla="*/ 19916 h 1788972"/>
                <a:gd name="connsiteX15-3667" fmla="*/ 459281 w 1447939"/>
                <a:gd name="connsiteY15-3668" fmla="*/ 825684 h 1788972"/>
                <a:gd name="connsiteX16-3669" fmla="*/ 342065 w 1447939"/>
                <a:gd name="connsiteY16-3670" fmla="*/ 739353 h 1788972"/>
                <a:gd name="connsiteX17-3671" fmla="*/ 8061 w 1447939"/>
                <a:gd name="connsiteY17-3672" fmla="*/ 409259 h 1788972"/>
                <a:gd name="connsiteX0-3673" fmla="*/ 8061 w 1447939"/>
                <a:gd name="connsiteY0-3674" fmla="*/ 409259 h 1788972"/>
                <a:gd name="connsiteX1-3675" fmla="*/ 167762 w 1447939"/>
                <a:gd name="connsiteY1-3676" fmla="*/ 831944 h 1788972"/>
                <a:gd name="connsiteX2-3677" fmla="*/ 336012 w 1447939"/>
                <a:gd name="connsiteY2-3678" fmla="*/ 1190389 h 1788972"/>
                <a:gd name="connsiteX3-3679" fmla="*/ 575603 w 1447939"/>
                <a:gd name="connsiteY3-3680" fmla="*/ 1414963 h 1788972"/>
                <a:gd name="connsiteX4-3681" fmla="*/ 609200 w 1447939"/>
                <a:gd name="connsiteY4-3682" fmla="*/ 1775857 h 1788972"/>
                <a:gd name="connsiteX5-3683" fmla="*/ 1279857 w 1447939"/>
                <a:gd name="connsiteY5-3684" fmla="*/ 1788972 h 1788972"/>
                <a:gd name="connsiteX6-3685" fmla="*/ 1289290 w 1447939"/>
                <a:gd name="connsiteY6-3686" fmla="*/ 1465699 h 1788972"/>
                <a:gd name="connsiteX7-3687" fmla="*/ 1447922 w 1447939"/>
                <a:gd name="connsiteY7-3688" fmla="*/ 605173 h 1788972"/>
                <a:gd name="connsiteX8-3689" fmla="*/ 1179427 w 1447939"/>
                <a:gd name="connsiteY8-3690" fmla="*/ 147707 h 1788972"/>
                <a:gd name="connsiteX9-3691" fmla="*/ 1195783 w 1447939"/>
                <a:gd name="connsiteY9-3692" fmla="*/ 446687 h 1788972"/>
                <a:gd name="connsiteX10-3693" fmla="*/ 953880 w 1447939"/>
                <a:gd name="connsiteY10-3694" fmla="*/ 93581 h 1788972"/>
                <a:gd name="connsiteX11-3695" fmla="*/ 984145 w 1447939"/>
                <a:gd name="connsiteY11-3696" fmla="*/ 422795 h 1788972"/>
                <a:gd name="connsiteX12-3697" fmla="*/ 737846 w 1447939"/>
                <a:gd name="connsiteY12-3698" fmla="*/ 48245 h 1788972"/>
                <a:gd name="connsiteX13-3699" fmla="*/ 756149 w 1447939"/>
                <a:gd name="connsiteY13-3700" fmla="*/ 436452 h 1788972"/>
                <a:gd name="connsiteX14-3701" fmla="*/ 558133 w 1447939"/>
                <a:gd name="connsiteY14-3702" fmla="*/ 19916 h 1788972"/>
                <a:gd name="connsiteX15-3703" fmla="*/ 459281 w 1447939"/>
                <a:gd name="connsiteY15-3704" fmla="*/ 825684 h 1788972"/>
                <a:gd name="connsiteX16-3705" fmla="*/ 342065 w 1447939"/>
                <a:gd name="connsiteY16-3706" fmla="*/ 739353 h 1788972"/>
                <a:gd name="connsiteX17-3707" fmla="*/ 8061 w 1447939"/>
                <a:gd name="connsiteY17-3708" fmla="*/ 409259 h 1788972"/>
                <a:gd name="connsiteX0-3709" fmla="*/ 8170 w 1448048"/>
                <a:gd name="connsiteY0-3710" fmla="*/ 409259 h 1788972"/>
                <a:gd name="connsiteX1-3711" fmla="*/ 167871 w 1448048"/>
                <a:gd name="connsiteY1-3712" fmla="*/ 831944 h 1788972"/>
                <a:gd name="connsiteX2-3713" fmla="*/ 336121 w 1448048"/>
                <a:gd name="connsiteY2-3714" fmla="*/ 1190389 h 1788972"/>
                <a:gd name="connsiteX3-3715" fmla="*/ 575712 w 1448048"/>
                <a:gd name="connsiteY3-3716" fmla="*/ 1414963 h 1788972"/>
                <a:gd name="connsiteX4-3717" fmla="*/ 609309 w 1448048"/>
                <a:gd name="connsiteY4-3718" fmla="*/ 1775857 h 1788972"/>
                <a:gd name="connsiteX5-3719" fmla="*/ 1279966 w 1448048"/>
                <a:gd name="connsiteY5-3720" fmla="*/ 1788972 h 1788972"/>
                <a:gd name="connsiteX6-3721" fmla="*/ 1289399 w 1448048"/>
                <a:gd name="connsiteY6-3722" fmla="*/ 1465699 h 1788972"/>
                <a:gd name="connsiteX7-3723" fmla="*/ 1448031 w 1448048"/>
                <a:gd name="connsiteY7-3724" fmla="*/ 605173 h 1788972"/>
                <a:gd name="connsiteX8-3725" fmla="*/ 1179536 w 1448048"/>
                <a:gd name="connsiteY8-3726" fmla="*/ 147707 h 1788972"/>
                <a:gd name="connsiteX9-3727" fmla="*/ 1195892 w 1448048"/>
                <a:gd name="connsiteY9-3728" fmla="*/ 446687 h 1788972"/>
                <a:gd name="connsiteX10-3729" fmla="*/ 953989 w 1448048"/>
                <a:gd name="connsiteY10-3730" fmla="*/ 93581 h 1788972"/>
                <a:gd name="connsiteX11-3731" fmla="*/ 984254 w 1448048"/>
                <a:gd name="connsiteY11-3732" fmla="*/ 422795 h 1788972"/>
                <a:gd name="connsiteX12-3733" fmla="*/ 737955 w 1448048"/>
                <a:gd name="connsiteY12-3734" fmla="*/ 48245 h 1788972"/>
                <a:gd name="connsiteX13-3735" fmla="*/ 756258 w 1448048"/>
                <a:gd name="connsiteY13-3736" fmla="*/ 436452 h 1788972"/>
                <a:gd name="connsiteX14-3737" fmla="*/ 558242 w 1448048"/>
                <a:gd name="connsiteY14-3738" fmla="*/ 19916 h 1788972"/>
                <a:gd name="connsiteX15-3739" fmla="*/ 459390 w 1448048"/>
                <a:gd name="connsiteY15-3740" fmla="*/ 825684 h 1788972"/>
                <a:gd name="connsiteX16-3741" fmla="*/ 342174 w 1448048"/>
                <a:gd name="connsiteY16-3742" fmla="*/ 739353 h 1788972"/>
                <a:gd name="connsiteX17-3743" fmla="*/ 8170 w 1448048"/>
                <a:gd name="connsiteY17-3744" fmla="*/ 409259 h 1788972"/>
                <a:gd name="connsiteX0-3745" fmla="*/ 8170 w 1448048"/>
                <a:gd name="connsiteY0-3746" fmla="*/ 409259 h 1788972"/>
                <a:gd name="connsiteX1-3747" fmla="*/ 167871 w 1448048"/>
                <a:gd name="connsiteY1-3748" fmla="*/ 831944 h 1788972"/>
                <a:gd name="connsiteX2-3749" fmla="*/ 336121 w 1448048"/>
                <a:gd name="connsiteY2-3750" fmla="*/ 1190389 h 1788972"/>
                <a:gd name="connsiteX3-3751" fmla="*/ 575712 w 1448048"/>
                <a:gd name="connsiteY3-3752" fmla="*/ 1414963 h 1788972"/>
                <a:gd name="connsiteX4-3753" fmla="*/ 609309 w 1448048"/>
                <a:gd name="connsiteY4-3754" fmla="*/ 1775857 h 1788972"/>
                <a:gd name="connsiteX5-3755" fmla="*/ 1279966 w 1448048"/>
                <a:gd name="connsiteY5-3756" fmla="*/ 1788972 h 1788972"/>
                <a:gd name="connsiteX6-3757" fmla="*/ 1289399 w 1448048"/>
                <a:gd name="connsiteY6-3758" fmla="*/ 1465699 h 1788972"/>
                <a:gd name="connsiteX7-3759" fmla="*/ 1448031 w 1448048"/>
                <a:gd name="connsiteY7-3760" fmla="*/ 605173 h 1788972"/>
                <a:gd name="connsiteX8-3761" fmla="*/ 1179536 w 1448048"/>
                <a:gd name="connsiteY8-3762" fmla="*/ 147707 h 1788972"/>
                <a:gd name="connsiteX9-3763" fmla="*/ 1195892 w 1448048"/>
                <a:gd name="connsiteY9-3764" fmla="*/ 446687 h 1788972"/>
                <a:gd name="connsiteX10-3765" fmla="*/ 953989 w 1448048"/>
                <a:gd name="connsiteY10-3766" fmla="*/ 93581 h 1788972"/>
                <a:gd name="connsiteX11-3767" fmla="*/ 985563 w 1448048"/>
                <a:gd name="connsiteY11-3768" fmla="*/ 441306 h 1788972"/>
                <a:gd name="connsiteX12-3769" fmla="*/ 737955 w 1448048"/>
                <a:gd name="connsiteY12-3770" fmla="*/ 48245 h 1788972"/>
                <a:gd name="connsiteX13-3771" fmla="*/ 756258 w 1448048"/>
                <a:gd name="connsiteY13-3772" fmla="*/ 436452 h 1788972"/>
                <a:gd name="connsiteX14-3773" fmla="*/ 558242 w 1448048"/>
                <a:gd name="connsiteY14-3774" fmla="*/ 19916 h 1788972"/>
                <a:gd name="connsiteX15-3775" fmla="*/ 459390 w 1448048"/>
                <a:gd name="connsiteY15-3776" fmla="*/ 825684 h 1788972"/>
                <a:gd name="connsiteX16-3777" fmla="*/ 342174 w 1448048"/>
                <a:gd name="connsiteY16-3778" fmla="*/ 739353 h 1788972"/>
                <a:gd name="connsiteX17-3779" fmla="*/ 8170 w 1448048"/>
                <a:gd name="connsiteY17-3780" fmla="*/ 409259 h 1788972"/>
                <a:gd name="connsiteX0-3781" fmla="*/ 8170 w 1448048"/>
                <a:gd name="connsiteY0-3782" fmla="*/ 409259 h 1788972"/>
                <a:gd name="connsiteX1-3783" fmla="*/ 167871 w 1448048"/>
                <a:gd name="connsiteY1-3784" fmla="*/ 831944 h 1788972"/>
                <a:gd name="connsiteX2-3785" fmla="*/ 336121 w 1448048"/>
                <a:gd name="connsiteY2-3786" fmla="*/ 1190389 h 1788972"/>
                <a:gd name="connsiteX3-3787" fmla="*/ 575712 w 1448048"/>
                <a:gd name="connsiteY3-3788" fmla="*/ 1414963 h 1788972"/>
                <a:gd name="connsiteX4-3789" fmla="*/ 609309 w 1448048"/>
                <a:gd name="connsiteY4-3790" fmla="*/ 1775857 h 1788972"/>
                <a:gd name="connsiteX5-3791" fmla="*/ 1279966 w 1448048"/>
                <a:gd name="connsiteY5-3792" fmla="*/ 1788972 h 1788972"/>
                <a:gd name="connsiteX6-3793" fmla="*/ 1289399 w 1448048"/>
                <a:gd name="connsiteY6-3794" fmla="*/ 1465699 h 1788972"/>
                <a:gd name="connsiteX7-3795" fmla="*/ 1448031 w 1448048"/>
                <a:gd name="connsiteY7-3796" fmla="*/ 605173 h 1788972"/>
                <a:gd name="connsiteX8-3797" fmla="*/ 1179536 w 1448048"/>
                <a:gd name="connsiteY8-3798" fmla="*/ 147707 h 1788972"/>
                <a:gd name="connsiteX9-3799" fmla="*/ 1196297 w 1448048"/>
                <a:gd name="connsiteY9-3800" fmla="*/ 463224 h 1788972"/>
                <a:gd name="connsiteX10-3801" fmla="*/ 953989 w 1448048"/>
                <a:gd name="connsiteY10-3802" fmla="*/ 93581 h 1788972"/>
                <a:gd name="connsiteX11-3803" fmla="*/ 985563 w 1448048"/>
                <a:gd name="connsiteY11-3804" fmla="*/ 441306 h 1788972"/>
                <a:gd name="connsiteX12-3805" fmla="*/ 737955 w 1448048"/>
                <a:gd name="connsiteY12-3806" fmla="*/ 48245 h 1788972"/>
                <a:gd name="connsiteX13-3807" fmla="*/ 756258 w 1448048"/>
                <a:gd name="connsiteY13-3808" fmla="*/ 436452 h 1788972"/>
                <a:gd name="connsiteX14-3809" fmla="*/ 558242 w 1448048"/>
                <a:gd name="connsiteY14-3810" fmla="*/ 19916 h 1788972"/>
                <a:gd name="connsiteX15-3811" fmla="*/ 459390 w 1448048"/>
                <a:gd name="connsiteY15-3812" fmla="*/ 825684 h 1788972"/>
                <a:gd name="connsiteX16-3813" fmla="*/ 342174 w 1448048"/>
                <a:gd name="connsiteY16-3814" fmla="*/ 739353 h 1788972"/>
                <a:gd name="connsiteX17-3815" fmla="*/ 8170 w 1448048"/>
                <a:gd name="connsiteY17-3816" fmla="*/ 409259 h 1788972"/>
                <a:gd name="connsiteX0-3817" fmla="*/ 8170 w 1448048"/>
                <a:gd name="connsiteY0-3818" fmla="*/ 409259 h 1788972"/>
                <a:gd name="connsiteX1-3819" fmla="*/ 167871 w 1448048"/>
                <a:gd name="connsiteY1-3820" fmla="*/ 831944 h 1788972"/>
                <a:gd name="connsiteX2-3821" fmla="*/ 336121 w 1448048"/>
                <a:gd name="connsiteY2-3822" fmla="*/ 1190389 h 1788972"/>
                <a:gd name="connsiteX3-3823" fmla="*/ 575712 w 1448048"/>
                <a:gd name="connsiteY3-3824" fmla="*/ 1414963 h 1788972"/>
                <a:gd name="connsiteX4-3825" fmla="*/ 609309 w 1448048"/>
                <a:gd name="connsiteY4-3826" fmla="*/ 1775857 h 1788972"/>
                <a:gd name="connsiteX5-3827" fmla="*/ 1279966 w 1448048"/>
                <a:gd name="connsiteY5-3828" fmla="*/ 1788972 h 1788972"/>
                <a:gd name="connsiteX6-3829" fmla="*/ 1289399 w 1448048"/>
                <a:gd name="connsiteY6-3830" fmla="*/ 1465699 h 1788972"/>
                <a:gd name="connsiteX7-3831" fmla="*/ 1448031 w 1448048"/>
                <a:gd name="connsiteY7-3832" fmla="*/ 605173 h 1788972"/>
                <a:gd name="connsiteX8-3833" fmla="*/ 1179536 w 1448048"/>
                <a:gd name="connsiteY8-3834" fmla="*/ 147707 h 1788972"/>
                <a:gd name="connsiteX9-3835" fmla="*/ 1196297 w 1448048"/>
                <a:gd name="connsiteY9-3836" fmla="*/ 463224 h 1788972"/>
                <a:gd name="connsiteX10-3837" fmla="*/ 945018 w 1448048"/>
                <a:gd name="connsiteY10-3838" fmla="*/ 100076 h 1788972"/>
                <a:gd name="connsiteX11-3839" fmla="*/ 985563 w 1448048"/>
                <a:gd name="connsiteY11-3840" fmla="*/ 441306 h 1788972"/>
                <a:gd name="connsiteX12-3841" fmla="*/ 737955 w 1448048"/>
                <a:gd name="connsiteY12-3842" fmla="*/ 48245 h 1788972"/>
                <a:gd name="connsiteX13-3843" fmla="*/ 756258 w 1448048"/>
                <a:gd name="connsiteY13-3844" fmla="*/ 436452 h 1788972"/>
                <a:gd name="connsiteX14-3845" fmla="*/ 558242 w 1448048"/>
                <a:gd name="connsiteY14-3846" fmla="*/ 19916 h 1788972"/>
                <a:gd name="connsiteX15-3847" fmla="*/ 459390 w 1448048"/>
                <a:gd name="connsiteY15-3848" fmla="*/ 825684 h 1788972"/>
                <a:gd name="connsiteX16-3849" fmla="*/ 342174 w 1448048"/>
                <a:gd name="connsiteY16-3850" fmla="*/ 739353 h 1788972"/>
                <a:gd name="connsiteX17-3851" fmla="*/ 8170 w 1448048"/>
                <a:gd name="connsiteY17-3852" fmla="*/ 409259 h 1788972"/>
                <a:gd name="connsiteX0-3853" fmla="*/ 8170 w 1448048"/>
                <a:gd name="connsiteY0-3854" fmla="*/ 409259 h 1788972"/>
                <a:gd name="connsiteX1-3855" fmla="*/ 167871 w 1448048"/>
                <a:gd name="connsiteY1-3856" fmla="*/ 831944 h 1788972"/>
                <a:gd name="connsiteX2-3857" fmla="*/ 336121 w 1448048"/>
                <a:gd name="connsiteY2-3858" fmla="*/ 1190389 h 1788972"/>
                <a:gd name="connsiteX3-3859" fmla="*/ 575712 w 1448048"/>
                <a:gd name="connsiteY3-3860" fmla="*/ 1414963 h 1788972"/>
                <a:gd name="connsiteX4-3861" fmla="*/ 609309 w 1448048"/>
                <a:gd name="connsiteY4-3862" fmla="*/ 1775857 h 1788972"/>
                <a:gd name="connsiteX5-3863" fmla="*/ 1279966 w 1448048"/>
                <a:gd name="connsiteY5-3864" fmla="*/ 1788972 h 1788972"/>
                <a:gd name="connsiteX6-3865" fmla="*/ 1289399 w 1448048"/>
                <a:gd name="connsiteY6-3866" fmla="*/ 1465699 h 1788972"/>
                <a:gd name="connsiteX7-3867" fmla="*/ 1448031 w 1448048"/>
                <a:gd name="connsiteY7-3868" fmla="*/ 605173 h 1788972"/>
                <a:gd name="connsiteX8-3869" fmla="*/ 1179536 w 1448048"/>
                <a:gd name="connsiteY8-3870" fmla="*/ 147707 h 1788972"/>
                <a:gd name="connsiteX9-3871" fmla="*/ 1196297 w 1448048"/>
                <a:gd name="connsiteY9-3872" fmla="*/ 463224 h 1788972"/>
                <a:gd name="connsiteX10-3873" fmla="*/ 945018 w 1448048"/>
                <a:gd name="connsiteY10-3874" fmla="*/ 100076 h 1788972"/>
                <a:gd name="connsiteX11-3875" fmla="*/ 985563 w 1448048"/>
                <a:gd name="connsiteY11-3876" fmla="*/ 441306 h 1788972"/>
                <a:gd name="connsiteX12-3877" fmla="*/ 719611 w 1448048"/>
                <a:gd name="connsiteY12-3878" fmla="*/ 44700 h 1788972"/>
                <a:gd name="connsiteX13-3879" fmla="*/ 756258 w 1448048"/>
                <a:gd name="connsiteY13-3880" fmla="*/ 436452 h 1788972"/>
                <a:gd name="connsiteX14-3881" fmla="*/ 558242 w 1448048"/>
                <a:gd name="connsiteY14-3882" fmla="*/ 19916 h 1788972"/>
                <a:gd name="connsiteX15-3883" fmla="*/ 459390 w 1448048"/>
                <a:gd name="connsiteY15-3884" fmla="*/ 825684 h 1788972"/>
                <a:gd name="connsiteX16-3885" fmla="*/ 342174 w 1448048"/>
                <a:gd name="connsiteY16-3886" fmla="*/ 739353 h 1788972"/>
                <a:gd name="connsiteX17-3887" fmla="*/ 8170 w 1448048"/>
                <a:gd name="connsiteY17-3888" fmla="*/ 409259 h 1788972"/>
                <a:gd name="connsiteX0-3889" fmla="*/ 8170 w 1448048"/>
                <a:gd name="connsiteY0-3890" fmla="*/ 409259 h 1788972"/>
                <a:gd name="connsiteX1-3891" fmla="*/ 167871 w 1448048"/>
                <a:gd name="connsiteY1-3892" fmla="*/ 831944 h 1788972"/>
                <a:gd name="connsiteX2-3893" fmla="*/ 336121 w 1448048"/>
                <a:gd name="connsiteY2-3894" fmla="*/ 1190389 h 1788972"/>
                <a:gd name="connsiteX3-3895" fmla="*/ 575712 w 1448048"/>
                <a:gd name="connsiteY3-3896" fmla="*/ 1414963 h 1788972"/>
                <a:gd name="connsiteX4-3897" fmla="*/ 609309 w 1448048"/>
                <a:gd name="connsiteY4-3898" fmla="*/ 1775857 h 1788972"/>
                <a:gd name="connsiteX5-3899" fmla="*/ 1279966 w 1448048"/>
                <a:gd name="connsiteY5-3900" fmla="*/ 1788972 h 1788972"/>
                <a:gd name="connsiteX6-3901" fmla="*/ 1289399 w 1448048"/>
                <a:gd name="connsiteY6-3902" fmla="*/ 1465699 h 1788972"/>
                <a:gd name="connsiteX7-3903" fmla="*/ 1448031 w 1448048"/>
                <a:gd name="connsiteY7-3904" fmla="*/ 605173 h 1788972"/>
                <a:gd name="connsiteX8-3905" fmla="*/ 1179536 w 1448048"/>
                <a:gd name="connsiteY8-3906" fmla="*/ 147707 h 1788972"/>
                <a:gd name="connsiteX9-3907" fmla="*/ 1196297 w 1448048"/>
                <a:gd name="connsiteY9-3908" fmla="*/ 463224 h 1788972"/>
                <a:gd name="connsiteX10-3909" fmla="*/ 945018 w 1448048"/>
                <a:gd name="connsiteY10-3910" fmla="*/ 100076 h 1788972"/>
                <a:gd name="connsiteX11-3911" fmla="*/ 985563 w 1448048"/>
                <a:gd name="connsiteY11-3912" fmla="*/ 441306 h 1788972"/>
                <a:gd name="connsiteX12-3913" fmla="*/ 719611 w 1448048"/>
                <a:gd name="connsiteY12-3914" fmla="*/ 44700 h 1788972"/>
                <a:gd name="connsiteX13-3915" fmla="*/ 756258 w 1448048"/>
                <a:gd name="connsiteY13-3916" fmla="*/ 436452 h 1788972"/>
                <a:gd name="connsiteX14-3917" fmla="*/ 558242 w 1448048"/>
                <a:gd name="connsiteY14-3918" fmla="*/ 19916 h 1788972"/>
                <a:gd name="connsiteX15-3919" fmla="*/ 459390 w 1448048"/>
                <a:gd name="connsiteY15-3920" fmla="*/ 825684 h 1788972"/>
                <a:gd name="connsiteX16-3921" fmla="*/ 342174 w 1448048"/>
                <a:gd name="connsiteY16-3922" fmla="*/ 739353 h 1788972"/>
                <a:gd name="connsiteX17-3923" fmla="*/ 8170 w 1448048"/>
                <a:gd name="connsiteY17-3924" fmla="*/ 409259 h 1788972"/>
                <a:gd name="connsiteX0-3925" fmla="*/ 8170 w 1448048"/>
                <a:gd name="connsiteY0-3926" fmla="*/ 409259 h 1788972"/>
                <a:gd name="connsiteX1-3927" fmla="*/ 167871 w 1448048"/>
                <a:gd name="connsiteY1-3928" fmla="*/ 831944 h 1788972"/>
                <a:gd name="connsiteX2-3929" fmla="*/ 336121 w 1448048"/>
                <a:gd name="connsiteY2-3930" fmla="*/ 1190389 h 1788972"/>
                <a:gd name="connsiteX3-3931" fmla="*/ 575712 w 1448048"/>
                <a:gd name="connsiteY3-3932" fmla="*/ 1414963 h 1788972"/>
                <a:gd name="connsiteX4-3933" fmla="*/ 609309 w 1448048"/>
                <a:gd name="connsiteY4-3934" fmla="*/ 1775857 h 1788972"/>
                <a:gd name="connsiteX5-3935" fmla="*/ 1279966 w 1448048"/>
                <a:gd name="connsiteY5-3936" fmla="*/ 1788972 h 1788972"/>
                <a:gd name="connsiteX6-3937" fmla="*/ 1289399 w 1448048"/>
                <a:gd name="connsiteY6-3938" fmla="*/ 1465699 h 1788972"/>
                <a:gd name="connsiteX7-3939" fmla="*/ 1448031 w 1448048"/>
                <a:gd name="connsiteY7-3940" fmla="*/ 605173 h 1788972"/>
                <a:gd name="connsiteX8-3941" fmla="*/ 1179536 w 1448048"/>
                <a:gd name="connsiteY8-3942" fmla="*/ 147707 h 1788972"/>
                <a:gd name="connsiteX9-3943" fmla="*/ 1196297 w 1448048"/>
                <a:gd name="connsiteY9-3944" fmla="*/ 463224 h 1788972"/>
                <a:gd name="connsiteX10-3945" fmla="*/ 945018 w 1448048"/>
                <a:gd name="connsiteY10-3946" fmla="*/ 100076 h 1788972"/>
                <a:gd name="connsiteX11-3947" fmla="*/ 985563 w 1448048"/>
                <a:gd name="connsiteY11-3948" fmla="*/ 441306 h 1788972"/>
                <a:gd name="connsiteX12-3949" fmla="*/ 712949 w 1448048"/>
                <a:gd name="connsiteY12-3950" fmla="*/ 40584 h 1788972"/>
                <a:gd name="connsiteX13-3951" fmla="*/ 756258 w 1448048"/>
                <a:gd name="connsiteY13-3952" fmla="*/ 436452 h 1788972"/>
                <a:gd name="connsiteX14-3953" fmla="*/ 558242 w 1448048"/>
                <a:gd name="connsiteY14-3954" fmla="*/ 19916 h 1788972"/>
                <a:gd name="connsiteX15-3955" fmla="*/ 459390 w 1448048"/>
                <a:gd name="connsiteY15-3956" fmla="*/ 825684 h 1788972"/>
                <a:gd name="connsiteX16-3957" fmla="*/ 342174 w 1448048"/>
                <a:gd name="connsiteY16-3958" fmla="*/ 739353 h 1788972"/>
                <a:gd name="connsiteX17-3959" fmla="*/ 8170 w 1448048"/>
                <a:gd name="connsiteY17-3960" fmla="*/ 409259 h 1788972"/>
                <a:gd name="connsiteX0-3961" fmla="*/ 8170 w 1448048"/>
                <a:gd name="connsiteY0-3962" fmla="*/ 409259 h 1788972"/>
                <a:gd name="connsiteX1-3963" fmla="*/ 167871 w 1448048"/>
                <a:gd name="connsiteY1-3964" fmla="*/ 831944 h 1788972"/>
                <a:gd name="connsiteX2-3965" fmla="*/ 336121 w 1448048"/>
                <a:gd name="connsiteY2-3966" fmla="*/ 1190389 h 1788972"/>
                <a:gd name="connsiteX3-3967" fmla="*/ 575712 w 1448048"/>
                <a:gd name="connsiteY3-3968" fmla="*/ 1414963 h 1788972"/>
                <a:gd name="connsiteX4-3969" fmla="*/ 609309 w 1448048"/>
                <a:gd name="connsiteY4-3970" fmla="*/ 1775857 h 1788972"/>
                <a:gd name="connsiteX5-3971" fmla="*/ 1279966 w 1448048"/>
                <a:gd name="connsiteY5-3972" fmla="*/ 1788972 h 1788972"/>
                <a:gd name="connsiteX6-3973" fmla="*/ 1289399 w 1448048"/>
                <a:gd name="connsiteY6-3974" fmla="*/ 1465699 h 1788972"/>
                <a:gd name="connsiteX7-3975" fmla="*/ 1448031 w 1448048"/>
                <a:gd name="connsiteY7-3976" fmla="*/ 605173 h 1788972"/>
                <a:gd name="connsiteX8-3977" fmla="*/ 1179536 w 1448048"/>
                <a:gd name="connsiteY8-3978" fmla="*/ 147707 h 1788972"/>
                <a:gd name="connsiteX9-3979" fmla="*/ 1196297 w 1448048"/>
                <a:gd name="connsiteY9-3980" fmla="*/ 463224 h 1788972"/>
                <a:gd name="connsiteX10-3981" fmla="*/ 945018 w 1448048"/>
                <a:gd name="connsiteY10-3982" fmla="*/ 100076 h 1788972"/>
                <a:gd name="connsiteX11-3983" fmla="*/ 985563 w 1448048"/>
                <a:gd name="connsiteY11-3984" fmla="*/ 441306 h 1788972"/>
                <a:gd name="connsiteX12-3985" fmla="*/ 712949 w 1448048"/>
                <a:gd name="connsiteY12-3986" fmla="*/ 40584 h 1788972"/>
                <a:gd name="connsiteX13-3987" fmla="*/ 756258 w 1448048"/>
                <a:gd name="connsiteY13-3988" fmla="*/ 436452 h 1788972"/>
                <a:gd name="connsiteX14-3989" fmla="*/ 558242 w 1448048"/>
                <a:gd name="connsiteY14-3990" fmla="*/ 19916 h 1788972"/>
                <a:gd name="connsiteX15-3991" fmla="*/ 459390 w 1448048"/>
                <a:gd name="connsiteY15-3992" fmla="*/ 825684 h 1788972"/>
                <a:gd name="connsiteX16-3993" fmla="*/ 342174 w 1448048"/>
                <a:gd name="connsiteY16-3994" fmla="*/ 739353 h 1788972"/>
                <a:gd name="connsiteX17-3995" fmla="*/ 8170 w 1448048"/>
                <a:gd name="connsiteY17-3996" fmla="*/ 409259 h 1788972"/>
                <a:gd name="connsiteX0-3997" fmla="*/ 8170 w 1448048"/>
                <a:gd name="connsiteY0-3998" fmla="*/ 409259 h 1788972"/>
                <a:gd name="connsiteX1-3999" fmla="*/ 167871 w 1448048"/>
                <a:gd name="connsiteY1-4000" fmla="*/ 831944 h 1788972"/>
                <a:gd name="connsiteX2-4001" fmla="*/ 336121 w 1448048"/>
                <a:gd name="connsiteY2-4002" fmla="*/ 1190389 h 1788972"/>
                <a:gd name="connsiteX3-4003" fmla="*/ 575712 w 1448048"/>
                <a:gd name="connsiteY3-4004" fmla="*/ 1414963 h 1788972"/>
                <a:gd name="connsiteX4-4005" fmla="*/ 609309 w 1448048"/>
                <a:gd name="connsiteY4-4006" fmla="*/ 1775857 h 1788972"/>
                <a:gd name="connsiteX5-4007" fmla="*/ 1279966 w 1448048"/>
                <a:gd name="connsiteY5-4008" fmla="*/ 1788972 h 1788972"/>
                <a:gd name="connsiteX6-4009" fmla="*/ 1289399 w 1448048"/>
                <a:gd name="connsiteY6-4010" fmla="*/ 1465699 h 1788972"/>
                <a:gd name="connsiteX7-4011" fmla="*/ 1448031 w 1448048"/>
                <a:gd name="connsiteY7-4012" fmla="*/ 605173 h 1788972"/>
                <a:gd name="connsiteX8-4013" fmla="*/ 1179536 w 1448048"/>
                <a:gd name="connsiteY8-4014" fmla="*/ 147707 h 1788972"/>
                <a:gd name="connsiteX9-4015" fmla="*/ 1196297 w 1448048"/>
                <a:gd name="connsiteY9-4016" fmla="*/ 463224 h 1788972"/>
                <a:gd name="connsiteX10-4017" fmla="*/ 937119 w 1448048"/>
                <a:gd name="connsiteY10-4018" fmla="*/ 103693 h 1788972"/>
                <a:gd name="connsiteX11-4019" fmla="*/ 985563 w 1448048"/>
                <a:gd name="connsiteY11-4020" fmla="*/ 441306 h 1788972"/>
                <a:gd name="connsiteX12-4021" fmla="*/ 712949 w 1448048"/>
                <a:gd name="connsiteY12-4022" fmla="*/ 40584 h 1788972"/>
                <a:gd name="connsiteX13-4023" fmla="*/ 756258 w 1448048"/>
                <a:gd name="connsiteY13-4024" fmla="*/ 436452 h 1788972"/>
                <a:gd name="connsiteX14-4025" fmla="*/ 558242 w 1448048"/>
                <a:gd name="connsiteY14-4026" fmla="*/ 19916 h 1788972"/>
                <a:gd name="connsiteX15-4027" fmla="*/ 459390 w 1448048"/>
                <a:gd name="connsiteY15-4028" fmla="*/ 825684 h 1788972"/>
                <a:gd name="connsiteX16-4029" fmla="*/ 342174 w 1448048"/>
                <a:gd name="connsiteY16-4030" fmla="*/ 739353 h 1788972"/>
                <a:gd name="connsiteX17-4031" fmla="*/ 8170 w 1448048"/>
                <a:gd name="connsiteY17-4032" fmla="*/ 409259 h 1788972"/>
                <a:gd name="connsiteX0-4033" fmla="*/ 8170 w 1448048"/>
                <a:gd name="connsiteY0-4034" fmla="*/ 409259 h 1788972"/>
                <a:gd name="connsiteX1-4035" fmla="*/ 167871 w 1448048"/>
                <a:gd name="connsiteY1-4036" fmla="*/ 831944 h 1788972"/>
                <a:gd name="connsiteX2-4037" fmla="*/ 336121 w 1448048"/>
                <a:gd name="connsiteY2-4038" fmla="*/ 1190389 h 1788972"/>
                <a:gd name="connsiteX3-4039" fmla="*/ 575712 w 1448048"/>
                <a:gd name="connsiteY3-4040" fmla="*/ 1414963 h 1788972"/>
                <a:gd name="connsiteX4-4041" fmla="*/ 609309 w 1448048"/>
                <a:gd name="connsiteY4-4042" fmla="*/ 1775857 h 1788972"/>
                <a:gd name="connsiteX5-4043" fmla="*/ 1279966 w 1448048"/>
                <a:gd name="connsiteY5-4044" fmla="*/ 1788972 h 1788972"/>
                <a:gd name="connsiteX6-4045" fmla="*/ 1289399 w 1448048"/>
                <a:gd name="connsiteY6-4046" fmla="*/ 1465699 h 1788972"/>
                <a:gd name="connsiteX7-4047" fmla="*/ 1448031 w 1448048"/>
                <a:gd name="connsiteY7-4048" fmla="*/ 605173 h 1788972"/>
                <a:gd name="connsiteX8-4049" fmla="*/ 1179536 w 1448048"/>
                <a:gd name="connsiteY8-4050" fmla="*/ 147707 h 1788972"/>
                <a:gd name="connsiteX9-4051" fmla="*/ 1196297 w 1448048"/>
                <a:gd name="connsiteY9-4052" fmla="*/ 463224 h 1788972"/>
                <a:gd name="connsiteX10-4053" fmla="*/ 937119 w 1448048"/>
                <a:gd name="connsiteY10-4054" fmla="*/ 103693 h 1788972"/>
                <a:gd name="connsiteX11-4055" fmla="*/ 985563 w 1448048"/>
                <a:gd name="connsiteY11-4056" fmla="*/ 441306 h 1788972"/>
                <a:gd name="connsiteX12-4057" fmla="*/ 712949 w 1448048"/>
                <a:gd name="connsiteY12-4058" fmla="*/ 40584 h 1788972"/>
                <a:gd name="connsiteX13-4059" fmla="*/ 756258 w 1448048"/>
                <a:gd name="connsiteY13-4060" fmla="*/ 436452 h 1788972"/>
                <a:gd name="connsiteX14-4061" fmla="*/ 558242 w 1448048"/>
                <a:gd name="connsiteY14-4062" fmla="*/ 19916 h 1788972"/>
                <a:gd name="connsiteX15-4063" fmla="*/ 459390 w 1448048"/>
                <a:gd name="connsiteY15-4064" fmla="*/ 825684 h 1788972"/>
                <a:gd name="connsiteX16-4065" fmla="*/ 342174 w 1448048"/>
                <a:gd name="connsiteY16-4066" fmla="*/ 739353 h 1788972"/>
                <a:gd name="connsiteX17-4067" fmla="*/ 8170 w 1448048"/>
                <a:gd name="connsiteY17-4068" fmla="*/ 409259 h 1788972"/>
                <a:gd name="connsiteX0-4069" fmla="*/ 8170 w 1448048"/>
                <a:gd name="connsiteY0-4070" fmla="*/ 409259 h 1788972"/>
                <a:gd name="connsiteX1-4071" fmla="*/ 167871 w 1448048"/>
                <a:gd name="connsiteY1-4072" fmla="*/ 831944 h 1788972"/>
                <a:gd name="connsiteX2-4073" fmla="*/ 336121 w 1448048"/>
                <a:gd name="connsiteY2-4074" fmla="*/ 1190389 h 1788972"/>
                <a:gd name="connsiteX3-4075" fmla="*/ 575712 w 1448048"/>
                <a:gd name="connsiteY3-4076" fmla="*/ 1414963 h 1788972"/>
                <a:gd name="connsiteX4-4077" fmla="*/ 609309 w 1448048"/>
                <a:gd name="connsiteY4-4078" fmla="*/ 1775857 h 1788972"/>
                <a:gd name="connsiteX5-4079" fmla="*/ 1279966 w 1448048"/>
                <a:gd name="connsiteY5-4080" fmla="*/ 1788972 h 1788972"/>
                <a:gd name="connsiteX6-4081" fmla="*/ 1289399 w 1448048"/>
                <a:gd name="connsiteY6-4082" fmla="*/ 1465699 h 1788972"/>
                <a:gd name="connsiteX7-4083" fmla="*/ 1448031 w 1448048"/>
                <a:gd name="connsiteY7-4084" fmla="*/ 605173 h 1788972"/>
                <a:gd name="connsiteX8-4085" fmla="*/ 1179536 w 1448048"/>
                <a:gd name="connsiteY8-4086" fmla="*/ 147707 h 1788972"/>
                <a:gd name="connsiteX9-4087" fmla="*/ 1196297 w 1448048"/>
                <a:gd name="connsiteY9-4088" fmla="*/ 463224 h 1788972"/>
                <a:gd name="connsiteX10-4089" fmla="*/ 937523 w 1448048"/>
                <a:gd name="connsiteY10-4090" fmla="*/ 120230 h 1788972"/>
                <a:gd name="connsiteX11-4091" fmla="*/ 985563 w 1448048"/>
                <a:gd name="connsiteY11-4092" fmla="*/ 441306 h 1788972"/>
                <a:gd name="connsiteX12-4093" fmla="*/ 712949 w 1448048"/>
                <a:gd name="connsiteY12-4094" fmla="*/ 40584 h 1788972"/>
                <a:gd name="connsiteX13-4095" fmla="*/ 756258 w 1448048"/>
                <a:gd name="connsiteY13-4096" fmla="*/ 436452 h 1788972"/>
                <a:gd name="connsiteX14-4097" fmla="*/ 558242 w 1448048"/>
                <a:gd name="connsiteY14-4098" fmla="*/ 19916 h 1788972"/>
                <a:gd name="connsiteX15-4099" fmla="*/ 459390 w 1448048"/>
                <a:gd name="connsiteY15-4100" fmla="*/ 825684 h 1788972"/>
                <a:gd name="connsiteX16-4101" fmla="*/ 342174 w 1448048"/>
                <a:gd name="connsiteY16-4102" fmla="*/ 739353 h 1788972"/>
                <a:gd name="connsiteX17-4103" fmla="*/ 8170 w 1448048"/>
                <a:gd name="connsiteY17-4104" fmla="*/ 409259 h 1788972"/>
                <a:gd name="connsiteX0-4105" fmla="*/ 8170 w 1448048"/>
                <a:gd name="connsiteY0-4106" fmla="*/ 409259 h 1788972"/>
                <a:gd name="connsiteX1-4107" fmla="*/ 167871 w 1448048"/>
                <a:gd name="connsiteY1-4108" fmla="*/ 831944 h 1788972"/>
                <a:gd name="connsiteX2-4109" fmla="*/ 336121 w 1448048"/>
                <a:gd name="connsiteY2-4110" fmla="*/ 1190389 h 1788972"/>
                <a:gd name="connsiteX3-4111" fmla="*/ 575712 w 1448048"/>
                <a:gd name="connsiteY3-4112" fmla="*/ 1414963 h 1788972"/>
                <a:gd name="connsiteX4-4113" fmla="*/ 609309 w 1448048"/>
                <a:gd name="connsiteY4-4114" fmla="*/ 1775857 h 1788972"/>
                <a:gd name="connsiteX5-4115" fmla="*/ 1279966 w 1448048"/>
                <a:gd name="connsiteY5-4116" fmla="*/ 1788972 h 1788972"/>
                <a:gd name="connsiteX6-4117" fmla="*/ 1289399 w 1448048"/>
                <a:gd name="connsiteY6-4118" fmla="*/ 1465699 h 1788972"/>
                <a:gd name="connsiteX7-4119" fmla="*/ 1448031 w 1448048"/>
                <a:gd name="connsiteY7-4120" fmla="*/ 605173 h 1788972"/>
                <a:gd name="connsiteX8-4121" fmla="*/ 1179536 w 1448048"/>
                <a:gd name="connsiteY8-4122" fmla="*/ 147707 h 1788972"/>
                <a:gd name="connsiteX9-4123" fmla="*/ 1196297 w 1448048"/>
                <a:gd name="connsiteY9-4124" fmla="*/ 463224 h 1788972"/>
                <a:gd name="connsiteX10-4125" fmla="*/ 937523 w 1448048"/>
                <a:gd name="connsiteY10-4126" fmla="*/ 120230 h 1788972"/>
                <a:gd name="connsiteX11-4127" fmla="*/ 985563 w 1448048"/>
                <a:gd name="connsiteY11-4128" fmla="*/ 441306 h 1788972"/>
                <a:gd name="connsiteX12-4129" fmla="*/ 712949 w 1448048"/>
                <a:gd name="connsiteY12-4130" fmla="*/ 40584 h 1788972"/>
                <a:gd name="connsiteX13-4131" fmla="*/ 756258 w 1448048"/>
                <a:gd name="connsiteY13-4132" fmla="*/ 436452 h 1788972"/>
                <a:gd name="connsiteX14-4133" fmla="*/ 558242 w 1448048"/>
                <a:gd name="connsiteY14-4134" fmla="*/ 19916 h 1788972"/>
                <a:gd name="connsiteX15-4135" fmla="*/ 459390 w 1448048"/>
                <a:gd name="connsiteY15-4136" fmla="*/ 825684 h 1788972"/>
                <a:gd name="connsiteX16-4137" fmla="*/ 342174 w 1448048"/>
                <a:gd name="connsiteY16-4138" fmla="*/ 739353 h 1788972"/>
                <a:gd name="connsiteX17-4139" fmla="*/ 8170 w 1448048"/>
                <a:gd name="connsiteY17-4140" fmla="*/ 409259 h 1788972"/>
                <a:gd name="connsiteX0-4141" fmla="*/ 8170 w 1448048"/>
                <a:gd name="connsiteY0-4142" fmla="*/ 409259 h 1788972"/>
                <a:gd name="connsiteX1-4143" fmla="*/ 167871 w 1448048"/>
                <a:gd name="connsiteY1-4144" fmla="*/ 831944 h 1788972"/>
                <a:gd name="connsiteX2-4145" fmla="*/ 336121 w 1448048"/>
                <a:gd name="connsiteY2-4146" fmla="*/ 1190389 h 1788972"/>
                <a:gd name="connsiteX3-4147" fmla="*/ 575712 w 1448048"/>
                <a:gd name="connsiteY3-4148" fmla="*/ 1414963 h 1788972"/>
                <a:gd name="connsiteX4-4149" fmla="*/ 609309 w 1448048"/>
                <a:gd name="connsiteY4-4150" fmla="*/ 1775857 h 1788972"/>
                <a:gd name="connsiteX5-4151" fmla="*/ 1279966 w 1448048"/>
                <a:gd name="connsiteY5-4152" fmla="*/ 1788972 h 1788972"/>
                <a:gd name="connsiteX6-4153" fmla="*/ 1289399 w 1448048"/>
                <a:gd name="connsiteY6-4154" fmla="*/ 1465699 h 1788972"/>
                <a:gd name="connsiteX7-4155" fmla="*/ 1448031 w 1448048"/>
                <a:gd name="connsiteY7-4156" fmla="*/ 605173 h 1788972"/>
                <a:gd name="connsiteX8-4157" fmla="*/ 1179536 w 1448048"/>
                <a:gd name="connsiteY8-4158" fmla="*/ 147707 h 1788972"/>
                <a:gd name="connsiteX9-4159" fmla="*/ 1196297 w 1448048"/>
                <a:gd name="connsiteY9-4160" fmla="*/ 463224 h 1788972"/>
                <a:gd name="connsiteX10-4161" fmla="*/ 937523 w 1448048"/>
                <a:gd name="connsiteY10-4162" fmla="*/ 120230 h 1788972"/>
                <a:gd name="connsiteX11-4163" fmla="*/ 985563 w 1448048"/>
                <a:gd name="connsiteY11-4164" fmla="*/ 441306 h 1788972"/>
                <a:gd name="connsiteX12-4165" fmla="*/ 712949 w 1448048"/>
                <a:gd name="connsiteY12-4166" fmla="*/ 40584 h 1788972"/>
                <a:gd name="connsiteX13-4167" fmla="*/ 756258 w 1448048"/>
                <a:gd name="connsiteY13-4168" fmla="*/ 436452 h 1788972"/>
                <a:gd name="connsiteX14-4169" fmla="*/ 558242 w 1448048"/>
                <a:gd name="connsiteY14-4170" fmla="*/ 19916 h 1788972"/>
                <a:gd name="connsiteX15-4171" fmla="*/ 459390 w 1448048"/>
                <a:gd name="connsiteY15-4172" fmla="*/ 825684 h 1788972"/>
                <a:gd name="connsiteX16-4173" fmla="*/ 342174 w 1448048"/>
                <a:gd name="connsiteY16-4174" fmla="*/ 739353 h 1788972"/>
                <a:gd name="connsiteX17-4175" fmla="*/ 8170 w 1448048"/>
                <a:gd name="connsiteY17-4176" fmla="*/ 409259 h 1788972"/>
                <a:gd name="connsiteX0-4177" fmla="*/ 8170 w 1448048"/>
                <a:gd name="connsiteY0-4178" fmla="*/ 409259 h 1788972"/>
                <a:gd name="connsiteX1-4179" fmla="*/ 167871 w 1448048"/>
                <a:gd name="connsiteY1-4180" fmla="*/ 831944 h 1788972"/>
                <a:gd name="connsiteX2-4181" fmla="*/ 336121 w 1448048"/>
                <a:gd name="connsiteY2-4182" fmla="*/ 1190389 h 1788972"/>
                <a:gd name="connsiteX3-4183" fmla="*/ 575712 w 1448048"/>
                <a:gd name="connsiteY3-4184" fmla="*/ 1414963 h 1788972"/>
                <a:gd name="connsiteX4-4185" fmla="*/ 609309 w 1448048"/>
                <a:gd name="connsiteY4-4186" fmla="*/ 1775857 h 1788972"/>
                <a:gd name="connsiteX5-4187" fmla="*/ 1279966 w 1448048"/>
                <a:gd name="connsiteY5-4188" fmla="*/ 1788972 h 1788972"/>
                <a:gd name="connsiteX6-4189" fmla="*/ 1289399 w 1448048"/>
                <a:gd name="connsiteY6-4190" fmla="*/ 1465699 h 1788972"/>
                <a:gd name="connsiteX7-4191" fmla="*/ 1448031 w 1448048"/>
                <a:gd name="connsiteY7-4192" fmla="*/ 605173 h 1788972"/>
                <a:gd name="connsiteX8-4193" fmla="*/ 1179536 w 1448048"/>
                <a:gd name="connsiteY8-4194" fmla="*/ 147707 h 1788972"/>
                <a:gd name="connsiteX9-4195" fmla="*/ 1196297 w 1448048"/>
                <a:gd name="connsiteY9-4196" fmla="*/ 463224 h 1788972"/>
                <a:gd name="connsiteX10-4197" fmla="*/ 948135 w 1448048"/>
                <a:gd name="connsiteY10-4198" fmla="*/ 122538 h 1788972"/>
                <a:gd name="connsiteX11-4199" fmla="*/ 985563 w 1448048"/>
                <a:gd name="connsiteY11-4200" fmla="*/ 441306 h 1788972"/>
                <a:gd name="connsiteX12-4201" fmla="*/ 712949 w 1448048"/>
                <a:gd name="connsiteY12-4202" fmla="*/ 40584 h 1788972"/>
                <a:gd name="connsiteX13-4203" fmla="*/ 756258 w 1448048"/>
                <a:gd name="connsiteY13-4204" fmla="*/ 436452 h 1788972"/>
                <a:gd name="connsiteX14-4205" fmla="*/ 558242 w 1448048"/>
                <a:gd name="connsiteY14-4206" fmla="*/ 19916 h 1788972"/>
                <a:gd name="connsiteX15-4207" fmla="*/ 459390 w 1448048"/>
                <a:gd name="connsiteY15-4208" fmla="*/ 825684 h 1788972"/>
                <a:gd name="connsiteX16-4209" fmla="*/ 342174 w 1448048"/>
                <a:gd name="connsiteY16-4210" fmla="*/ 739353 h 1788972"/>
                <a:gd name="connsiteX17-4211" fmla="*/ 8170 w 1448048"/>
                <a:gd name="connsiteY17-4212" fmla="*/ 409259 h 1788972"/>
                <a:gd name="connsiteX0-4213" fmla="*/ 8170 w 1448048"/>
                <a:gd name="connsiteY0-4214" fmla="*/ 409259 h 1788972"/>
                <a:gd name="connsiteX1-4215" fmla="*/ 167871 w 1448048"/>
                <a:gd name="connsiteY1-4216" fmla="*/ 831944 h 1788972"/>
                <a:gd name="connsiteX2-4217" fmla="*/ 336121 w 1448048"/>
                <a:gd name="connsiteY2-4218" fmla="*/ 1190389 h 1788972"/>
                <a:gd name="connsiteX3-4219" fmla="*/ 575712 w 1448048"/>
                <a:gd name="connsiteY3-4220" fmla="*/ 1414963 h 1788972"/>
                <a:gd name="connsiteX4-4221" fmla="*/ 609309 w 1448048"/>
                <a:gd name="connsiteY4-4222" fmla="*/ 1775857 h 1788972"/>
                <a:gd name="connsiteX5-4223" fmla="*/ 1279966 w 1448048"/>
                <a:gd name="connsiteY5-4224" fmla="*/ 1788972 h 1788972"/>
                <a:gd name="connsiteX6-4225" fmla="*/ 1289399 w 1448048"/>
                <a:gd name="connsiteY6-4226" fmla="*/ 1465699 h 1788972"/>
                <a:gd name="connsiteX7-4227" fmla="*/ 1448031 w 1448048"/>
                <a:gd name="connsiteY7-4228" fmla="*/ 605173 h 1788972"/>
                <a:gd name="connsiteX8-4229" fmla="*/ 1179536 w 1448048"/>
                <a:gd name="connsiteY8-4230" fmla="*/ 147707 h 1788972"/>
                <a:gd name="connsiteX9-4231" fmla="*/ 1196297 w 1448048"/>
                <a:gd name="connsiteY9-4232" fmla="*/ 463224 h 1788972"/>
                <a:gd name="connsiteX10-4233" fmla="*/ 940569 w 1448048"/>
                <a:gd name="connsiteY10-4234" fmla="*/ 116447 h 1788972"/>
                <a:gd name="connsiteX11-4235" fmla="*/ 985563 w 1448048"/>
                <a:gd name="connsiteY11-4236" fmla="*/ 441306 h 1788972"/>
                <a:gd name="connsiteX12-4237" fmla="*/ 712949 w 1448048"/>
                <a:gd name="connsiteY12-4238" fmla="*/ 40584 h 1788972"/>
                <a:gd name="connsiteX13-4239" fmla="*/ 756258 w 1448048"/>
                <a:gd name="connsiteY13-4240" fmla="*/ 436452 h 1788972"/>
                <a:gd name="connsiteX14-4241" fmla="*/ 558242 w 1448048"/>
                <a:gd name="connsiteY14-4242" fmla="*/ 19916 h 1788972"/>
                <a:gd name="connsiteX15-4243" fmla="*/ 459390 w 1448048"/>
                <a:gd name="connsiteY15-4244" fmla="*/ 825684 h 1788972"/>
                <a:gd name="connsiteX16-4245" fmla="*/ 342174 w 1448048"/>
                <a:gd name="connsiteY16-4246" fmla="*/ 739353 h 1788972"/>
                <a:gd name="connsiteX17-4247" fmla="*/ 8170 w 1448048"/>
                <a:gd name="connsiteY17-4248" fmla="*/ 409259 h 1788972"/>
                <a:gd name="connsiteX0-4249" fmla="*/ 8170 w 1448048"/>
                <a:gd name="connsiteY0-4250" fmla="*/ 409259 h 1788972"/>
                <a:gd name="connsiteX1-4251" fmla="*/ 167871 w 1448048"/>
                <a:gd name="connsiteY1-4252" fmla="*/ 831944 h 1788972"/>
                <a:gd name="connsiteX2-4253" fmla="*/ 336121 w 1448048"/>
                <a:gd name="connsiteY2-4254" fmla="*/ 1190389 h 1788972"/>
                <a:gd name="connsiteX3-4255" fmla="*/ 575712 w 1448048"/>
                <a:gd name="connsiteY3-4256" fmla="*/ 1414963 h 1788972"/>
                <a:gd name="connsiteX4-4257" fmla="*/ 609309 w 1448048"/>
                <a:gd name="connsiteY4-4258" fmla="*/ 1775857 h 1788972"/>
                <a:gd name="connsiteX5-4259" fmla="*/ 1279966 w 1448048"/>
                <a:gd name="connsiteY5-4260" fmla="*/ 1788972 h 1788972"/>
                <a:gd name="connsiteX6-4261" fmla="*/ 1289399 w 1448048"/>
                <a:gd name="connsiteY6-4262" fmla="*/ 1465699 h 1788972"/>
                <a:gd name="connsiteX7-4263" fmla="*/ 1448031 w 1448048"/>
                <a:gd name="connsiteY7-4264" fmla="*/ 605173 h 1788972"/>
                <a:gd name="connsiteX8-4265" fmla="*/ 1173279 w 1448048"/>
                <a:gd name="connsiteY8-4266" fmla="*/ 160128 h 1788972"/>
                <a:gd name="connsiteX9-4267" fmla="*/ 1196297 w 1448048"/>
                <a:gd name="connsiteY9-4268" fmla="*/ 463224 h 1788972"/>
                <a:gd name="connsiteX10-4269" fmla="*/ 940569 w 1448048"/>
                <a:gd name="connsiteY10-4270" fmla="*/ 116447 h 1788972"/>
                <a:gd name="connsiteX11-4271" fmla="*/ 985563 w 1448048"/>
                <a:gd name="connsiteY11-4272" fmla="*/ 441306 h 1788972"/>
                <a:gd name="connsiteX12-4273" fmla="*/ 712949 w 1448048"/>
                <a:gd name="connsiteY12-4274" fmla="*/ 40584 h 1788972"/>
                <a:gd name="connsiteX13-4275" fmla="*/ 756258 w 1448048"/>
                <a:gd name="connsiteY13-4276" fmla="*/ 436452 h 1788972"/>
                <a:gd name="connsiteX14-4277" fmla="*/ 558242 w 1448048"/>
                <a:gd name="connsiteY14-4278" fmla="*/ 19916 h 1788972"/>
                <a:gd name="connsiteX15-4279" fmla="*/ 459390 w 1448048"/>
                <a:gd name="connsiteY15-4280" fmla="*/ 825684 h 1788972"/>
                <a:gd name="connsiteX16-4281" fmla="*/ 342174 w 1448048"/>
                <a:gd name="connsiteY16-4282" fmla="*/ 739353 h 1788972"/>
                <a:gd name="connsiteX17-4283" fmla="*/ 8170 w 1448048"/>
                <a:gd name="connsiteY17-4284" fmla="*/ 409259 h 1788972"/>
                <a:gd name="connsiteX0-4285" fmla="*/ 8170 w 1448048"/>
                <a:gd name="connsiteY0-4286" fmla="*/ 409259 h 1788972"/>
                <a:gd name="connsiteX1-4287" fmla="*/ 167871 w 1448048"/>
                <a:gd name="connsiteY1-4288" fmla="*/ 831944 h 1788972"/>
                <a:gd name="connsiteX2-4289" fmla="*/ 336121 w 1448048"/>
                <a:gd name="connsiteY2-4290" fmla="*/ 1190389 h 1788972"/>
                <a:gd name="connsiteX3-4291" fmla="*/ 575712 w 1448048"/>
                <a:gd name="connsiteY3-4292" fmla="*/ 1414963 h 1788972"/>
                <a:gd name="connsiteX4-4293" fmla="*/ 609309 w 1448048"/>
                <a:gd name="connsiteY4-4294" fmla="*/ 1775857 h 1788972"/>
                <a:gd name="connsiteX5-4295" fmla="*/ 1279966 w 1448048"/>
                <a:gd name="connsiteY5-4296" fmla="*/ 1788972 h 1788972"/>
                <a:gd name="connsiteX6-4297" fmla="*/ 1289399 w 1448048"/>
                <a:gd name="connsiteY6-4298" fmla="*/ 1465699 h 1788972"/>
                <a:gd name="connsiteX7-4299" fmla="*/ 1448031 w 1448048"/>
                <a:gd name="connsiteY7-4300" fmla="*/ 605173 h 1788972"/>
                <a:gd name="connsiteX8-4301" fmla="*/ 1173279 w 1448048"/>
                <a:gd name="connsiteY8-4302" fmla="*/ 160128 h 1788972"/>
                <a:gd name="connsiteX9-4303" fmla="*/ 1196297 w 1448048"/>
                <a:gd name="connsiteY9-4304" fmla="*/ 463224 h 1788972"/>
                <a:gd name="connsiteX10-4305" fmla="*/ 940569 w 1448048"/>
                <a:gd name="connsiteY10-4306" fmla="*/ 116447 h 1788972"/>
                <a:gd name="connsiteX11-4307" fmla="*/ 985563 w 1448048"/>
                <a:gd name="connsiteY11-4308" fmla="*/ 441306 h 1788972"/>
                <a:gd name="connsiteX12-4309" fmla="*/ 712949 w 1448048"/>
                <a:gd name="connsiteY12-4310" fmla="*/ 40584 h 1788972"/>
                <a:gd name="connsiteX13-4311" fmla="*/ 756258 w 1448048"/>
                <a:gd name="connsiteY13-4312" fmla="*/ 436452 h 1788972"/>
                <a:gd name="connsiteX14-4313" fmla="*/ 558242 w 1448048"/>
                <a:gd name="connsiteY14-4314" fmla="*/ 19916 h 1788972"/>
                <a:gd name="connsiteX15-4315" fmla="*/ 459390 w 1448048"/>
                <a:gd name="connsiteY15-4316" fmla="*/ 825684 h 1788972"/>
                <a:gd name="connsiteX16-4317" fmla="*/ 342174 w 1448048"/>
                <a:gd name="connsiteY16-4318" fmla="*/ 739353 h 1788972"/>
                <a:gd name="connsiteX17-4319" fmla="*/ 8170 w 1448048"/>
                <a:gd name="connsiteY17-4320" fmla="*/ 409259 h 1788972"/>
                <a:gd name="connsiteX0-4321" fmla="*/ 8170 w 1428712"/>
                <a:gd name="connsiteY0-4322" fmla="*/ 409259 h 1788972"/>
                <a:gd name="connsiteX1-4323" fmla="*/ 167871 w 1428712"/>
                <a:gd name="connsiteY1-4324" fmla="*/ 831944 h 1788972"/>
                <a:gd name="connsiteX2-4325" fmla="*/ 336121 w 1428712"/>
                <a:gd name="connsiteY2-4326" fmla="*/ 1190389 h 1788972"/>
                <a:gd name="connsiteX3-4327" fmla="*/ 575712 w 1428712"/>
                <a:gd name="connsiteY3-4328" fmla="*/ 1414963 h 1788972"/>
                <a:gd name="connsiteX4-4329" fmla="*/ 609309 w 1428712"/>
                <a:gd name="connsiteY4-4330" fmla="*/ 1775857 h 1788972"/>
                <a:gd name="connsiteX5-4331" fmla="*/ 1279966 w 1428712"/>
                <a:gd name="connsiteY5-4332" fmla="*/ 1788972 h 1788972"/>
                <a:gd name="connsiteX6-4333" fmla="*/ 1289399 w 1428712"/>
                <a:gd name="connsiteY6-4334" fmla="*/ 1465699 h 1788972"/>
                <a:gd name="connsiteX7-4335" fmla="*/ 1427211 w 1428712"/>
                <a:gd name="connsiteY7-4336" fmla="*/ 617093 h 1788972"/>
                <a:gd name="connsiteX8-4337" fmla="*/ 1173279 w 1428712"/>
                <a:gd name="connsiteY8-4338" fmla="*/ 160128 h 1788972"/>
                <a:gd name="connsiteX9-4339" fmla="*/ 1196297 w 1428712"/>
                <a:gd name="connsiteY9-4340" fmla="*/ 463224 h 1788972"/>
                <a:gd name="connsiteX10-4341" fmla="*/ 940569 w 1428712"/>
                <a:gd name="connsiteY10-4342" fmla="*/ 116447 h 1788972"/>
                <a:gd name="connsiteX11-4343" fmla="*/ 985563 w 1428712"/>
                <a:gd name="connsiteY11-4344" fmla="*/ 441306 h 1788972"/>
                <a:gd name="connsiteX12-4345" fmla="*/ 712949 w 1428712"/>
                <a:gd name="connsiteY12-4346" fmla="*/ 40584 h 1788972"/>
                <a:gd name="connsiteX13-4347" fmla="*/ 756258 w 1428712"/>
                <a:gd name="connsiteY13-4348" fmla="*/ 436452 h 1788972"/>
                <a:gd name="connsiteX14-4349" fmla="*/ 558242 w 1428712"/>
                <a:gd name="connsiteY14-4350" fmla="*/ 19916 h 1788972"/>
                <a:gd name="connsiteX15-4351" fmla="*/ 459390 w 1428712"/>
                <a:gd name="connsiteY15-4352" fmla="*/ 825684 h 1788972"/>
                <a:gd name="connsiteX16-4353" fmla="*/ 342174 w 1428712"/>
                <a:gd name="connsiteY16-4354" fmla="*/ 739353 h 1788972"/>
                <a:gd name="connsiteX17-4355" fmla="*/ 8170 w 1428712"/>
                <a:gd name="connsiteY17-4356" fmla="*/ 409259 h 1788972"/>
                <a:gd name="connsiteX0-4357" fmla="*/ 8170 w 1428712"/>
                <a:gd name="connsiteY0-4358" fmla="*/ 409259 h 1788972"/>
                <a:gd name="connsiteX1-4359" fmla="*/ 167871 w 1428712"/>
                <a:gd name="connsiteY1-4360" fmla="*/ 831944 h 1788972"/>
                <a:gd name="connsiteX2-4361" fmla="*/ 336121 w 1428712"/>
                <a:gd name="connsiteY2-4362" fmla="*/ 1190389 h 1788972"/>
                <a:gd name="connsiteX3-4363" fmla="*/ 575712 w 1428712"/>
                <a:gd name="connsiteY3-4364" fmla="*/ 1414963 h 1788972"/>
                <a:gd name="connsiteX4-4365" fmla="*/ 609309 w 1428712"/>
                <a:gd name="connsiteY4-4366" fmla="*/ 1775857 h 1788972"/>
                <a:gd name="connsiteX5-4367" fmla="*/ 1279966 w 1428712"/>
                <a:gd name="connsiteY5-4368" fmla="*/ 1788972 h 1788972"/>
                <a:gd name="connsiteX6-4369" fmla="*/ 1289399 w 1428712"/>
                <a:gd name="connsiteY6-4370" fmla="*/ 1465699 h 1788972"/>
                <a:gd name="connsiteX7-4371" fmla="*/ 1427211 w 1428712"/>
                <a:gd name="connsiteY7-4372" fmla="*/ 617093 h 1788972"/>
                <a:gd name="connsiteX8-4373" fmla="*/ 1173279 w 1428712"/>
                <a:gd name="connsiteY8-4374" fmla="*/ 160128 h 1788972"/>
                <a:gd name="connsiteX9-4375" fmla="*/ 1196297 w 1428712"/>
                <a:gd name="connsiteY9-4376" fmla="*/ 463224 h 1788972"/>
                <a:gd name="connsiteX10-4377" fmla="*/ 940569 w 1428712"/>
                <a:gd name="connsiteY10-4378" fmla="*/ 116447 h 1788972"/>
                <a:gd name="connsiteX11-4379" fmla="*/ 985563 w 1428712"/>
                <a:gd name="connsiteY11-4380" fmla="*/ 441306 h 1788972"/>
                <a:gd name="connsiteX12-4381" fmla="*/ 712949 w 1428712"/>
                <a:gd name="connsiteY12-4382" fmla="*/ 40584 h 1788972"/>
                <a:gd name="connsiteX13-4383" fmla="*/ 756258 w 1428712"/>
                <a:gd name="connsiteY13-4384" fmla="*/ 436452 h 1788972"/>
                <a:gd name="connsiteX14-4385" fmla="*/ 558242 w 1428712"/>
                <a:gd name="connsiteY14-4386" fmla="*/ 19916 h 1788972"/>
                <a:gd name="connsiteX15-4387" fmla="*/ 459390 w 1428712"/>
                <a:gd name="connsiteY15-4388" fmla="*/ 825684 h 1788972"/>
                <a:gd name="connsiteX16-4389" fmla="*/ 342174 w 1428712"/>
                <a:gd name="connsiteY16-4390" fmla="*/ 739353 h 1788972"/>
                <a:gd name="connsiteX17-4391" fmla="*/ 8170 w 1428712"/>
                <a:gd name="connsiteY17-4392" fmla="*/ 409259 h 1788972"/>
                <a:gd name="connsiteX0-4393" fmla="*/ 8170 w 1428712"/>
                <a:gd name="connsiteY0-4394" fmla="*/ 409259 h 1788972"/>
                <a:gd name="connsiteX1-4395" fmla="*/ 167871 w 1428712"/>
                <a:gd name="connsiteY1-4396" fmla="*/ 831944 h 1788972"/>
                <a:gd name="connsiteX2-4397" fmla="*/ 336121 w 1428712"/>
                <a:gd name="connsiteY2-4398" fmla="*/ 1190389 h 1788972"/>
                <a:gd name="connsiteX3-4399" fmla="*/ 575712 w 1428712"/>
                <a:gd name="connsiteY3-4400" fmla="*/ 1414963 h 1788972"/>
                <a:gd name="connsiteX4-4401" fmla="*/ 609309 w 1428712"/>
                <a:gd name="connsiteY4-4402" fmla="*/ 1775857 h 1788972"/>
                <a:gd name="connsiteX5-4403" fmla="*/ 1279966 w 1428712"/>
                <a:gd name="connsiteY5-4404" fmla="*/ 1788972 h 1788972"/>
                <a:gd name="connsiteX6-4405" fmla="*/ 1289399 w 1428712"/>
                <a:gd name="connsiteY6-4406" fmla="*/ 1465699 h 1788972"/>
                <a:gd name="connsiteX7-4407" fmla="*/ 1427211 w 1428712"/>
                <a:gd name="connsiteY7-4408" fmla="*/ 617093 h 1788972"/>
                <a:gd name="connsiteX8-4409" fmla="*/ 1173279 w 1428712"/>
                <a:gd name="connsiteY8-4410" fmla="*/ 160128 h 1788972"/>
                <a:gd name="connsiteX9-4411" fmla="*/ 1219330 w 1428712"/>
                <a:gd name="connsiteY9-4412" fmla="*/ 471790 h 1788972"/>
                <a:gd name="connsiteX10-4413" fmla="*/ 940569 w 1428712"/>
                <a:gd name="connsiteY10-4414" fmla="*/ 116447 h 1788972"/>
                <a:gd name="connsiteX11-4415" fmla="*/ 985563 w 1428712"/>
                <a:gd name="connsiteY11-4416" fmla="*/ 441306 h 1788972"/>
                <a:gd name="connsiteX12-4417" fmla="*/ 712949 w 1428712"/>
                <a:gd name="connsiteY12-4418" fmla="*/ 40584 h 1788972"/>
                <a:gd name="connsiteX13-4419" fmla="*/ 756258 w 1428712"/>
                <a:gd name="connsiteY13-4420" fmla="*/ 436452 h 1788972"/>
                <a:gd name="connsiteX14-4421" fmla="*/ 558242 w 1428712"/>
                <a:gd name="connsiteY14-4422" fmla="*/ 19916 h 1788972"/>
                <a:gd name="connsiteX15-4423" fmla="*/ 459390 w 1428712"/>
                <a:gd name="connsiteY15-4424" fmla="*/ 825684 h 1788972"/>
                <a:gd name="connsiteX16-4425" fmla="*/ 342174 w 1428712"/>
                <a:gd name="connsiteY16-4426" fmla="*/ 739353 h 1788972"/>
                <a:gd name="connsiteX17-4427" fmla="*/ 8170 w 1428712"/>
                <a:gd name="connsiteY17-4428" fmla="*/ 409259 h 1788972"/>
                <a:gd name="connsiteX0-4429" fmla="*/ 8170 w 1428712"/>
                <a:gd name="connsiteY0-4430" fmla="*/ 409259 h 1788972"/>
                <a:gd name="connsiteX1-4431" fmla="*/ 167871 w 1428712"/>
                <a:gd name="connsiteY1-4432" fmla="*/ 831944 h 1788972"/>
                <a:gd name="connsiteX2-4433" fmla="*/ 336121 w 1428712"/>
                <a:gd name="connsiteY2-4434" fmla="*/ 1190389 h 1788972"/>
                <a:gd name="connsiteX3-4435" fmla="*/ 575712 w 1428712"/>
                <a:gd name="connsiteY3-4436" fmla="*/ 1414963 h 1788972"/>
                <a:gd name="connsiteX4-4437" fmla="*/ 609309 w 1428712"/>
                <a:gd name="connsiteY4-4438" fmla="*/ 1775857 h 1788972"/>
                <a:gd name="connsiteX5-4439" fmla="*/ 1279966 w 1428712"/>
                <a:gd name="connsiteY5-4440" fmla="*/ 1788972 h 1788972"/>
                <a:gd name="connsiteX6-4441" fmla="*/ 1289399 w 1428712"/>
                <a:gd name="connsiteY6-4442" fmla="*/ 1465699 h 1788972"/>
                <a:gd name="connsiteX7-4443" fmla="*/ 1427211 w 1428712"/>
                <a:gd name="connsiteY7-4444" fmla="*/ 617093 h 1788972"/>
                <a:gd name="connsiteX8-4445" fmla="*/ 1173279 w 1428712"/>
                <a:gd name="connsiteY8-4446" fmla="*/ 160128 h 1788972"/>
                <a:gd name="connsiteX9-4447" fmla="*/ 1219330 w 1428712"/>
                <a:gd name="connsiteY9-4448" fmla="*/ 471790 h 1788972"/>
                <a:gd name="connsiteX10-4449" fmla="*/ 940569 w 1428712"/>
                <a:gd name="connsiteY10-4450" fmla="*/ 116447 h 1788972"/>
                <a:gd name="connsiteX11-4451" fmla="*/ 985563 w 1428712"/>
                <a:gd name="connsiteY11-4452" fmla="*/ 441306 h 1788972"/>
                <a:gd name="connsiteX12-4453" fmla="*/ 712949 w 1428712"/>
                <a:gd name="connsiteY12-4454" fmla="*/ 40584 h 1788972"/>
                <a:gd name="connsiteX13-4455" fmla="*/ 756258 w 1428712"/>
                <a:gd name="connsiteY13-4456" fmla="*/ 436452 h 1788972"/>
                <a:gd name="connsiteX14-4457" fmla="*/ 558242 w 1428712"/>
                <a:gd name="connsiteY14-4458" fmla="*/ 19916 h 1788972"/>
                <a:gd name="connsiteX15-4459" fmla="*/ 459390 w 1428712"/>
                <a:gd name="connsiteY15-4460" fmla="*/ 825684 h 1788972"/>
                <a:gd name="connsiteX16-4461" fmla="*/ 342174 w 1428712"/>
                <a:gd name="connsiteY16-4462" fmla="*/ 739353 h 1788972"/>
                <a:gd name="connsiteX17-4463" fmla="*/ 8170 w 1428712"/>
                <a:gd name="connsiteY17-4464" fmla="*/ 409259 h 1788972"/>
                <a:gd name="connsiteX0-4465" fmla="*/ 8170 w 1428712"/>
                <a:gd name="connsiteY0-4466" fmla="*/ 409259 h 1788972"/>
                <a:gd name="connsiteX1-4467" fmla="*/ 167871 w 1428712"/>
                <a:gd name="connsiteY1-4468" fmla="*/ 831944 h 1788972"/>
                <a:gd name="connsiteX2-4469" fmla="*/ 336121 w 1428712"/>
                <a:gd name="connsiteY2-4470" fmla="*/ 1190389 h 1788972"/>
                <a:gd name="connsiteX3-4471" fmla="*/ 575712 w 1428712"/>
                <a:gd name="connsiteY3-4472" fmla="*/ 1414963 h 1788972"/>
                <a:gd name="connsiteX4-4473" fmla="*/ 609309 w 1428712"/>
                <a:gd name="connsiteY4-4474" fmla="*/ 1775857 h 1788972"/>
                <a:gd name="connsiteX5-4475" fmla="*/ 1279966 w 1428712"/>
                <a:gd name="connsiteY5-4476" fmla="*/ 1788972 h 1788972"/>
                <a:gd name="connsiteX6-4477" fmla="*/ 1289399 w 1428712"/>
                <a:gd name="connsiteY6-4478" fmla="*/ 1465699 h 1788972"/>
                <a:gd name="connsiteX7-4479" fmla="*/ 1427211 w 1428712"/>
                <a:gd name="connsiteY7-4480" fmla="*/ 617093 h 1788972"/>
                <a:gd name="connsiteX8-4481" fmla="*/ 1182987 w 1428712"/>
                <a:gd name="connsiteY8-4482" fmla="*/ 160462 h 1788972"/>
                <a:gd name="connsiteX9-4483" fmla="*/ 1219330 w 1428712"/>
                <a:gd name="connsiteY9-4484" fmla="*/ 471790 h 1788972"/>
                <a:gd name="connsiteX10-4485" fmla="*/ 940569 w 1428712"/>
                <a:gd name="connsiteY10-4486" fmla="*/ 116447 h 1788972"/>
                <a:gd name="connsiteX11-4487" fmla="*/ 985563 w 1428712"/>
                <a:gd name="connsiteY11-4488" fmla="*/ 441306 h 1788972"/>
                <a:gd name="connsiteX12-4489" fmla="*/ 712949 w 1428712"/>
                <a:gd name="connsiteY12-4490" fmla="*/ 40584 h 1788972"/>
                <a:gd name="connsiteX13-4491" fmla="*/ 756258 w 1428712"/>
                <a:gd name="connsiteY13-4492" fmla="*/ 436452 h 1788972"/>
                <a:gd name="connsiteX14-4493" fmla="*/ 558242 w 1428712"/>
                <a:gd name="connsiteY14-4494" fmla="*/ 19916 h 1788972"/>
                <a:gd name="connsiteX15-4495" fmla="*/ 459390 w 1428712"/>
                <a:gd name="connsiteY15-4496" fmla="*/ 825684 h 1788972"/>
                <a:gd name="connsiteX16-4497" fmla="*/ 342174 w 1428712"/>
                <a:gd name="connsiteY16-4498" fmla="*/ 739353 h 1788972"/>
                <a:gd name="connsiteX17-4499" fmla="*/ 8170 w 1428712"/>
                <a:gd name="connsiteY17-4500" fmla="*/ 409259 h 1788972"/>
                <a:gd name="connsiteX0-4501" fmla="*/ 8170 w 1428712"/>
                <a:gd name="connsiteY0-4502" fmla="*/ 409259 h 1788972"/>
                <a:gd name="connsiteX1-4503" fmla="*/ 167871 w 1428712"/>
                <a:gd name="connsiteY1-4504" fmla="*/ 831944 h 1788972"/>
                <a:gd name="connsiteX2-4505" fmla="*/ 336121 w 1428712"/>
                <a:gd name="connsiteY2-4506" fmla="*/ 1190389 h 1788972"/>
                <a:gd name="connsiteX3-4507" fmla="*/ 575712 w 1428712"/>
                <a:gd name="connsiteY3-4508" fmla="*/ 1414963 h 1788972"/>
                <a:gd name="connsiteX4-4509" fmla="*/ 609309 w 1428712"/>
                <a:gd name="connsiteY4-4510" fmla="*/ 1775857 h 1788972"/>
                <a:gd name="connsiteX5-4511" fmla="*/ 1279966 w 1428712"/>
                <a:gd name="connsiteY5-4512" fmla="*/ 1788972 h 1788972"/>
                <a:gd name="connsiteX6-4513" fmla="*/ 1289399 w 1428712"/>
                <a:gd name="connsiteY6-4514" fmla="*/ 1465699 h 1788972"/>
                <a:gd name="connsiteX7-4515" fmla="*/ 1427211 w 1428712"/>
                <a:gd name="connsiteY7-4516" fmla="*/ 617093 h 1788972"/>
                <a:gd name="connsiteX8-4517" fmla="*/ 1182987 w 1428712"/>
                <a:gd name="connsiteY8-4518" fmla="*/ 160462 h 1788972"/>
                <a:gd name="connsiteX9-4519" fmla="*/ 1219330 w 1428712"/>
                <a:gd name="connsiteY9-4520" fmla="*/ 471790 h 1788972"/>
                <a:gd name="connsiteX10-4521" fmla="*/ 944518 w 1428712"/>
                <a:gd name="connsiteY10-4522" fmla="*/ 114638 h 1788972"/>
                <a:gd name="connsiteX11-4523" fmla="*/ 985563 w 1428712"/>
                <a:gd name="connsiteY11-4524" fmla="*/ 441306 h 1788972"/>
                <a:gd name="connsiteX12-4525" fmla="*/ 712949 w 1428712"/>
                <a:gd name="connsiteY12-4526" fmla="*/ 40584 h 1788972"/>
                <a:gd name="connsiteX13-4527" fmla="*/ 756258 w 1428712"/>
                <a:gd name="connsiteY13-4528" fmla="*/ 436452 h 1788972"/>
                <a:gd name="connsiteX14-4529" fmla="*/ 558242 w 1428712"/>
                <a:gd name="connsiteY14-4530" fmla="*/ 19916 h 1788972"/>
                <a:gd name="connsiteX15-4531" fmla="*/ 459390 w 1428712"/>
                <a:gd name="connsiteY15-4532" fmla="*/ 825684 h 1788972"/>
                <a:gd name="connsiteX16-4533" fmla="*/ 342174 w 1428712"/>
                <a:gd name="connsiteY16-4534" fmla="*/ 739353 h 1788972"/>
                <a:gd name="connsiteX17-4535" fmla="*/ 8170 w 1428712"/>
                <a:gd name="connsiteY17-4536" fmla="*/ 409259 h 1788972"/>
                <a:gd name="connsiteX0-4537" fmla="*/ 8170 w 1428712"/>
                <a:gd name="connsiteY0-4538" fmla="*/ 414404 h 1794117"/>
                <a:gd name="connsiteX1-4539" fmla="*/ 167871 w 1428712"/>
                <a:gd name="connsiteY1-4540" fmla="*/ 837089 h 1794117"/>
                <a:gd name="connsiteX2-4541" fmla="*/ 336121 w 1428712"/>
                <a:gd name="connsiteY2-4542" fmla="*/ 1195534 h 1794117"/>
                <a:gd name="connsiteX3-4543" fmla="*/ 575712 w 1428712"/>
                <a:gd name="connsiteY3-4544" fmla="*/ 1420108 h 1794117"/>
                <a:gd name="connsiteX4-4545" fmla="*/ 609309 w 1428712"/>
                <a:gd name="connsiteY4-4546" fmla="*/ 1781002 h 1794117"/>
                <a:gd name="connsiteX5-4547" fmla="*/ 1279966 w 1428712"/>
                <a:gd name="connsiteY5-4548" fmla="*/ 1794117 h 1794117"/>
                <a:gd name="connsiteX6-4549" fmla="*/ 1289399 w 1428712"/>
                <a:gd name="connsiteY6-4550" fmla="*/ 1470844 h 1794117"/>
                <a:gd name="connsiteX7-4551" fmla="*/ 1427211 w 1428712"/>
                <a:gd name="connsiteY7-4552" fmla="*/ 622238 h 1794117"/>
                <a:gd name="connsiteX8-4553" fmla="*/ 1182987 w 1428712"/>
                <a:gd name="connsiteY8-4554" fmla="*/ 165607 h 1794117"/>
                <a:gd name="connsiteX9-4555" fmla="*/ 1219330 w 1428712"/>
                <a:gd name="connsiteY9-4556" fmla="*/ 476935 h 1794117"/>
                <a:gd name="connsiteX10-4557" fmla="*/ 944518 w 1428712"/>
                <a:gd name="connsiteY10-4558" fmla="*/ 119783 h 1794117"/>
                <a:gd name="connsiteX11-4559" fmla="*/ 985563 w 1428712"/>
                <a:gd name="connsiteY11-4560" fmla="*/ 446451 h 1794117"/>
                <a:gd name="connsiteX12-4561" fmla="*/ 712949 w 1428712"/>
                <a:gd name="connsiteY12-4562" fmla="*/ 45729 h 1794117"/>
                <a:gd name="connsiteX13-4563" fmla="*/ 756258 w 1428712"/>
                <a:gd name="connsiteY13-4564" fmla="*/ 441597 h 1794117"/>
                <a:gd name="connsiteX14-4565" fmla="*/ 555530 w 1428712"/>
                <a:gd name="connsiteY14-4566" fmla="*/ 19137 h 1794117"/>
                <a:gd name="connsiteX15-4567" fmla="*/ 459390 w 1428712"/>
                <a:gd name="connsiteY15-4568" fmla="*/ 830829 h 1794117"/>
                <a:gd name="connsiteX16-4569" fmla="*/ 342174 w 1428712"/>
                <a:gd name="connsiteY16-4570" fmla="*/ 744498 h 1794117"/>
                <a:gd name="connsiteX17-4571" fmla="*/ 8170 w 1428712"/>
                <a:gd name="connsiteY17-4572" fmla="*/ 414404 h 1794117"/>
                <a:gd name="connsiteX0-4573" fmla="*/ 8170 w 1428712"/>
                <a:gd name="connsiteY0-4574" fmla="*/ 401600 h 1781313"/>
                <a:gd name="connsiteX1-4575" fmla="*/ 167871 w 1428712"/>
                <a:gd name="connsiteY1-4576" fmla="*/ 824285 h 1781313"/>
                <a:gd name="connsiteX2-4577" fmla="*/ 336121 w 1428712"/>
                <a:gd name="connsiteY2-4578" fmla="*/ 1182730 h 1781313"/>
                <a:gd name="connsiteX3-4579" fmla="*/ 575712 w 1428712"/>
                <a:gd name="connsiteY3-4580" fmla="*/ 1407304 h 1781313"/>
                <a:gd name="connsiteX4-4581" fmla="*/ 609309 w 1428712"/>
                <a:gd name="connsiteY4-4582" fmla="*/ 1768198 h 1781313"/>
                <a:gd name="connsiteX5-4583" fmla="*/ 1279966 w 1428712"/>
                <a:gd name="connsiteY5-4584" fmla="*/ 1781313 h 1781313"/>
                <a:gd name="connsiteX6-4585" fmla="*/ 1289399 w 1428712"/>
                <a:gd name="connsiteY6-4586" fmla="*/ 1458040 h 1781313"/>
                <a:gd name="connsiteX7-4587" fmla="*/ 1427211 w 1428712"/>
                <a:gd name="connsiteY7-4588" fmla="*/ 609434 h 1781313"/>
                <a:gd name="connsiteX8-4589" fmla="*/ 1182987 w 1428712"/>
                <a:gd name="connsiteY8-4590" fmla="*/ 152803 h 1781313"/>
                <a:gd name="connsiteX9-4591" fmla="*/ 1219330 w 1428712"/>
                <a:gd name="connsiteY9-4592" fmla="*/ 464131 h 1781313"/>
                <a:gd name="connsiteX10-4593" fmla="*/ 944518 w 1428712"/>
                <a:gd name="connsiteY10-4594" fmla="*/ 106979 h 1781313"/>
                <a:gd name="connsiteX11-4595" fmla="*/ 985563 w 1428712"/>
                <a:gd name="connsiteY11-4596" fmla="*/ 433647 h 1781313"/>
                <a:gd name="connsiteX12-4597" fmla="*/ 712949 w 1428712"/>
                <a:gd name="connsiteY12-4598" fmla="*/ 32925 h 1781313"/>
                <a:gd name="connsiteX13-4599" fmla="*/ 756258 w 1428712"/>
                <a:gd name="connsiteY13-4600" fmla="*/ 428793 h 1781313"/>
                <a:gd name="connsiteX14-4601" fmla="*/ 555530 w 1428712"/>
                <a:gd name="connsiteY14-4602" fmla="*/ 6333 h 1781313"/>
                <a:gd name="connsiteX15-4603" fmla="*/ 459390 w 1428712"/>
                <a:gd name="connsiteY15-4604" fmla="*/ 818025 h 1781313"/>
                <a:gd name="connsiteX16-4605" fmla="*/ 342174 w 1428712"/>
                <a:gd name="connsiteY16-4606" fmla="*/ 731694 h 1781313"/>
                <a:gd name="connsiteX17-4607" fmla="*/ 8170 w 1428712"/>
                <a:gd name="connsiteY17-4608" fmla="*/ 401600 h 1781313"/>
                <a:gd name="connsiteX0-4609" fmla="*/ 8170 w 1428712"/>
                <a:gd name="connsiteY0-4610" fmla="*/ 397374 h 1777087"/>
                <a:gd name="connsiteX1-4611" fmla="*/ 167871 w 1428712"/>
                <a:gd name="connsiteY1-4612" fmla="*/ 820059 h 1777087"/>
                <a:gd name="connsiteX2-4613" fmla="*/ 336121 w 1428712"/>
                <a:gd name="connsiteY2-4614" fmla="*/ 1178504 h 1777087"/>
                <a:gd name="connsiteX3-4615" fmla="*/ 575712 w 1428712"/>
                <a:gd name="connsiteY3-4616" fmla="*/ 1403078 h 1777087"/>
                <a:gd name="connsiteX4-4617" fmla="*/ 609309 w 1428712"/>
                <a:gd name="connsiteY4-4618" fmla="*/ 1763972 h 1777087"/>
                <a:gd name="connsiteX5-4619" fmla="*/ 1279966 w 1428712"/>
                <a:gd name="connsiteY5-4620" fmla="*/ 1777087 h 1777087"/>
                <a:gd name="connsiteX6-4621" fmla="*/ 1289399 w 1428712"/>
                <a:gd name="connsiteY6-4622" fmla="*/ 1453814 h 1777087"/>
                <a:gd name="connsiteX7-4623" fmla="*/ 1427211 w 1428712"/>
                <a:gd name="connsiteY7-4624" fmla="*/ 605208 h 1777087"/>
                <a:gd name="connsiteX8-4625" fmla="*/ 1182987 w 1428712"/>
                <a:gd name="connsiteY8-4626" fmla="*/ 148577 h 1777087"/>
                <a:gd name="connsiteX9-4627" fmla="*/ 1219330 w 1428712"/>
                <a:gd name="connsiteY9-4628" fmla="*/ 459905 h 1777087"/>
                <a:gd name="connsiteX10-4629" fmla="*/ 944518 w 1428712"/>
                <a:gd name="connsiteY10-4630" fmla="*/ 102753 h 1777087"/>
                <a:gd name="connsiteX11-4631" fmla="*/ 985563 w 1428712"/>
                <a:gd name="connsiteY11-4632" fmla="*/ 429421 h 1777087"/>
                <a:gd name="connsiteX12-4633" fmla="*/ 712949 w 1428712"/>
                <a:gd name="connsiteY12-4634" fmla="*/ 28699 h 1777087"/>
                <a:gd name="connsiteX13-4635" fmla="*/ 756258 w 1428712"/>
                <a:gd name="connsiteY13-4636" fmla="*/ 424567 h 1777087"/>
                <a:gd name="connsiteX14-4637" fmla="*/ 555530 w 1428712"/>
                <a:gd name="connsiteY14-4638" fmla="*/ 2107 h 1777087"/>
                <a:gd name="connsiteX15-4639" fmla="*/ 459390 w 1428712"/>
                <a:gd name="connsiteY15-4640" fmla="*/ 813799 h 1777087"/>
                <a:gd name="connsiteX16-4641" fmla="*/ 342174 w 1428712"/>
                <a:gd name="connsiteY16-4642" fmla="*/ 727468 h 1777087"/>
                <a:gd name="connsiteX17-4643" fmla="*/ 8170 w 1428712"/>
                <a:gd name="connsiteY17-4644" fmla="*/ 397374 h 177708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2305" y="connsiteY16-2306"/>
                </a:cxn>
                <a:cxn ang="0">
                  <a:pos x="connsiteX17-2375" y="connsiteY17-2376"/>
                </a:cxn>
              </a:cxnLst>
              <a:rect l="l" t="t" r="r" b="b"/>
              <a:pathLst>
                <a:path w="1428712" h="1777087">
                  <a:moveTo>
                    <a:pt x="8170" y="397374"/>
                  </a:moveTo>
                  <a:cubicBezTo>
                    <a:pt x="-37124" y="417470"/>
                    <a:pt x="118421" y="682209"/>
                    <a:pt x="167871" y="820059"/>
                  </a:cubicBezTo>
                  <a:cubicBezTo>
                    <a:pt x="223954" y="939541"/>
                    <a:pt x="243462" y="1059022"/>
                    <a:pt x="336121" y="1178504"/>
                  </a:cubicBezTo>
                  <a:cubicBezTo>
                    <a:pt x="423903" y="1280917"/>
                    <a:pt x="444039" y="1293350"/>
                    <a:pt x="575712" y="1403078"/>
                  </a:cubicBezTo>
                  <a:cubicBezTo>
                    <a:pt x="624049" y="1403148"/>
                    <a:pt x="611047" y="1657491"/>
                    <a:pt x="609309" y="1763972"/>
                  </a:cubicBezTo>
                  <a:lnTo>
                    <a:pt x="1279966" y="1777087"/>
                  </a:lnTo>
                  <a:cubicBezTo>
                    <a:pt x="1289264" y="1623946"/>
                    <a:pt x="1277909" y="1572004"/>
                    <a:pt x="1289399" y="1453814"/>
                  </a:cubicBezTo>
                  <a:cubicBezTo>
                    <a:pt x="1453153" y="1158185"/>
                    <a:pt x="1427210" y="714935"/>
                    <a:pt x="1427211" y="605208"/>
                  </a:cubicBezTo>
                  <a:cubicBezTo>
                    <a:pt x="1432019" y="439897"/>
                    <a:pt x="1430382" y="216778"/>
                    <a:pt x="1182987" y="148577"/>
                  </a:cubicBezTo>
                  <a:cubicBezTo>
                    <a:pt x="1236003" y="233439"/>
                    <a:pt x="1243962" y="388421"/>
                    <a:pt x="1219330" y="459905"/>
                  </a:cubicBezTo>
                  <a:cubicBezTo>
                    <a:pt x="1212517" y="353829"/>
                    <a:pt x="1277679" y="37902"/>
                    <a:pt x="944518" y="102753"/>
                  </a:cubicBezTo>
                  <a:cubicBezTo>
                    <a:pt x="1023978" y="214965"/>
                    <a:pt x="991330" y="335538"/>
                    <a:pt x="985563" y="429421"/>
                  </a:cubicBezTo>
                  <a:cubicBezTo>
                    <a:pt x="980446" y="266028"/>
                    <a:pt x="1023935" y="25160"/>
                    <a:pt x="712949" y="28699"/>
                  </a:cubicBezTo>
                  <a:cubicBezTo>
                    <a:pt x="765075" y="194442"/>
                    <a:pt x="749184" y="255585"/>
                    <a:pt x="756258" y="424567"/>
                  </a:cubicBezTo>
                  <a:cubicBezTo>
                    <a:pt x="713586" y="-25318"/>
                    <a:pt x="712498" y="-3913"/>
                    <a:pt x="555530" y="2107"/>
                  </a:cubicBezTo>
                  <a:cubicBezTo>
                    <a:pt x="437350" y="6639"/>
                    <a:pt x="449636" y="377326"/>
                    <a:pt x="459390" y="813799"/>
                  </a:cubicBezTo>
                  <a:cubicBezTo>
                    <a:pt x="460551" y="884755"/>
                    <a:pt x="388707" y="805270"/>
                    <a:pt x="342174" y="727468"/>
                  </a:cubicBezTo>
                  <a:cubicBezTo>
                    <a:pt x="258109" y="595809"/>
                    <a:pt x="187700" y="283803"/>
                    <a:pt x="8170" y="397374"/>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dirty="0">
                <a:solidFill>
                  <a:schemeClr val="tx1"/>
                </a:solidFill>
              </a:endParaRPr>
            </a:p>
          </p:txBody>
        </p:sp>
        <p:sp>
          <p:nvSpPr>
            <p:cNvPr id="52" name="Rectangle 51"/>
            <p:cNvSpPr/>
            <p:nvPr/>
          </p:nvSpPr>
          <p:spPr>
            <a:xfrm rot="1713182">
              <a:off x="7212664" y="3691444"/>
              <a:ext cx="436156" cy="916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53" name="Rectangle 5"/>
            <p:cNvSpPr/>
            <p:nvPr/>
          </p:nvSpPr>
          <p:spPr>
            <a:xfrm rot="1713182">
              <a:off x="7671222" y="4218039"/>
              <a:ext cx="1843942" cy="1083866"/>
            </a:xfrm>
            <a:custGeom>
              <a:avLst/>
              <a:gdLst/>
              <a:ahLst/>
              <a:cxnLst/>
              <a:rect l="l" t="t" r="r" b="b"/>
              <a:pathLst>
                <a:path w="1843942" h="1083866">
                  <a:moveTo>
                    <a:pt x="0" y="0"/>
                  </a:moveTo>
                  <a:lnTo>
                    <a:pt x="1254151" y="0"/>
                  </a:lnTo>
                  <a:lnTo>
                    <a:pt x="1843942" y="1083866"/>
                  </a:lnTo>
                  <a:lnTo>
                    <a:pt x="0" y="1083866"/>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54" name="Freeform 26"/>
            <p:cNvSpPr/>
            <p:nvPr/>
          </p:nvSpPr>
          <p:spPr>
            <a:xfrm>
              <a:off x="7573992" y="3772324"/>
              <a:ext cx="457200" cy="1026543"/>
            </a:xfrm>
            <a:custGeom>
              <a:avLst/>
              <a:gdLst>
                <a:gd name="connsiteX0" fmla="*/ 457200 w 457200"/>
                <a:gd name="connsiteY0" fmla="*/ 77638 h 983411"/>
                <a:gd name="connsiteX1" fmla="*/ 267419 w 457200"/>
                <a:gd name="connsiteY1" fmla="*/ 0 h 983411"/>
                <a:gd name="connsiteX2" fmla="*/ 0 w 457200"/>
                <a:gd name="connsiteY2" fmla="*/ 534838 h 983411"/>
                <a:gd name="connsiteX3" fmla="*/ 0 w 457200"/>
                <a:gd name="connsiteY3" fmla="*/ 983411 h 983411"/>
                <a:gd name="connsiteX4" fmla="*/ 457200 w 457200"/>
                <a:gd name="connsiteY4" fmla="*/ 77638 h 983411"/>
                <a:gd name="connsiteX0-1" fmla="*/ 457200 w 457200"/>
                <a:gd name="connsiteY0-2" fmla="*/ 120770 h 1026543"/>
                <a:gd name="connsiteX1-3" fmla="*/ 172529 w 457200"/>
                <a:gd name="connsiteY1-4" fmla="*/ 0 h 1026543"/>
                <a:gd name="connsiteX2-5" fmla="*/ 0 w 457200"/>
                <a:gd name="connsiteY2-6" fmla="*/ 577970 h 1026543"/>
                <a:gd name="connsiteX3-7" fmla="*/ 0 w 457200"/>
                <a:gd name="connsiteY3-8" fmla="*/ 1026543 h 1026543"/>
                <a:gd name="connsiteX4-9" fmla="*/ 457200 w 457200"/>
                <a:gd name="connsiteY4-10" fmla="*/ 120770 h 1026543"/>
                <a:gd name="connsiteX0-11" fmla="*/ 457200 w 457200"/>
                <a:gd name="connsiteY0-12" fmla="*/ 120770 h 1026543"/>
                <a:gd name="connsiteX1-13" fmla="*/ 172529 w 457200"/>
                <a:gd name="connsiteY1-14" fmla="*/ 0 h 1026543"/>
                <a:gd name="connsiteX2-15" fmla="*/ 103517 w 457200"/>
                <a:gd name="connsiteY2-16" fmla="*/ 603849 h 1026543"/>
                <a:gd name="connsiteX3-17" fmla="*/ 0 w 457200"/>
                <a:gd name="connsiteY3-18" fmla="*/ 1026543 h 1026543"/>
                <a:gd name="connsiteX4-19" fmla="*/ 457200 w 457200"/>
                <a:gd name="connsiteY4-20" fmla="*/ 120770 h 1026543"/>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57200" h="1026543">
                  <a:moveTo>
                    <a:pt x="457200" y="120770"/>
                  </a:moveTo>
                  <a:lnTo>
                    <a:pt x="172529" y="0"/>
                  </a:lnTo>
                  <a:lnTo>
                    <a:pt x="103517" y="603849"/>
                  </a:lnTo>
                  <a:lnTo>
                    <a:pt x="0" y="1026543"/>
                  </a:lnTo>
                  <a:lnTo>
                    <a:pt x="457200" y="12077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55" name="Oval 54"/>
            <p:cNvSpPr/>
            <p:nvPr/>
          </p:nvSpPr>
          <p:spPr>
            <a:xfrm>
              <a:off x="7192455" y="3883034"/>
              <a:ext cx="504056" cy="504056"/>
            </a:xfrm>
            <a:prstGeom prst="ellipse">
              <a:avLst/>
            </a:prstGeom>
            <a:solidFill>
              <a:schemeClr val="bg1"/>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56" name="Freeform 28"/>
            <p:cNvSpPr/>
            <p:nvPr/>
          </p:nvSpPr>
          <p:spPr>
            <a:xfrm rot="13058979" flipV="1">
              <a:off x="6022512" y="4065936"/>
              <a:ext cx="1661265" cy="2734367"/>
            </a:xfrm>
            <a:custGeom>
              <a:avLst/>
              <a:gdLst>
                <a:gd name="connsiteX0" fmla="*/ 0 w 1404518"/>
                <a:gd name="connsiteY0" fmla="*/ 1053388 h 2070201"/>
                <a:gd name="connsiteX1" fmla="*/ 124358 w 1404518"/>
                <a:gd name="connsiteY1" fmla="*/ 1382572 h 2070201"/>
                <a:gd name="connsiteX2" fmla="*/ 292608 w 1404518"/>
                <a:gd name="connsiteY2" fmla="*/ 1675180 h 2070201"/>
                <a:gd name="connsiteX3" fmla="*/ 687628 w 1404518"/>
                <a:gd name="connsiteY3" fmla="*/ 2070201 h 2070201"/>
                <a:gd name="connsiteX4" fmla="*/ 1302105 w 1404518"/>
                <a:gd name="connsiteY4" fmla="*/ 2018995 h 2070201"/>
                <a:gd name="connsiteX5" fmla="*/ 1404518 w 1404518"/>
                <a:gd name="connsiteY5" fmla="*/ 1155801 h 2070201"/>
                <a:gd name="connsiteX6" fmla="*/ 1221638 w 1404518"/>
                <a:gd name="connsiteY6" fmla="*/ 768096 h 2070201"/>
                <a:gd name="connsiteX7" fmla="*/ 1177747 w 1404518"/>
                <a:gd name="connsiteY7" fmla="*/ 965606 h 2070201"/>
                <a:gd name="connsiteX8" fmla="*/ 1024128 w 1404518"/>
                <a:gd name="connsiteY8" fmla="*/ 694944 h 2070201"/>
                <a:gd name="connsiteX9" fmla="*/ 921715 w 1404518"/>
                <a:gd name="connsiteY9" fmla="*/ 929030 h 2070201"/>
                <a:gd name="connsiteX10" fmla="*/ 877824 w 1404518"/>
                <a:gd name="connsiteY10" fmla="*/ 629107 h 2070201"/>
                <a:gd name="connsiteX11" fmla="*/ 709574 w 1404518"/>
                <a:gd name="connsiteY11" fmla="*/ 936345 h 2070201"/>
                <a:gd name="connsiteX12" fmla="*/ 526694 w 1404518"/>
                <a:gd name="connsiteY12" fmla="*/ 0 h 2070201"/>
                <a:gd name="connsiteX13" fmla="*/ 468172 w 1404518"/>
                <a:gd name="connsiteY13" fmla="*/ 1338681 h 2070201"/>
                <a:gd name="connsiteX14" fmla="*/ 321868 w 1404518"/>
                <a:gd name="connsiteY14" fmla="*/ 1287475 h 2070201"/>
                <a:gd name="connsiteX15" fmla="*/ 0 w 1404518"/>
                <a:gd name="connsiteY15" fmla="*/ 1053388 h 2070201"/>
                <a:gd name="connsiteX0-1" fmla="*/ 0 w 1404518"/>
                <a:gd name="connsiteY0-2" fmla="*/ 1053388 h 2070201"/>
                <a:gd name="connsiteX1-3" fmla="*/ 124358 w 1404518"/>
                <a:gd name="connsiteY1-4" fmla="*/ 1382572 h 2070201"/>
                <a:gd name="connsiteX2-5" fmla="*/ 292608 w 1404518"/>
                <a:gd name="connsiteY2-6" fmla="*/ 1675180 h 2070201"/>
                <a:gd name="connsiteX3-7" fmla="*/ 687628 w 1404518"/>
                <a:gd name="connsiteY3-8" fmla="*/ 2070201 h 2070201"/>
                <a:gd name="connsiteX4-9" fmla="*/ 1302105 w 1404518"/>
                <a:gd name="connsiteY4-10" fmla="*/ 2018995 h 2070201"/>
                <a:gd name="connsiteX5-11" fmla="*/ 1404518 w 1404518"/>
                <a:gd name="connsiteY5-12" fmla="*/ 1155801 h 2070201"/>
                <a:gd name="connsiteX6-13" fmla="*/ 1221638 w 1404518"/>
                <a:gd name="connsiteY6-14" fmla="*/ 768096 h 2070201"/>
                <a:gd name="connsiteX7-15" fmla="*/ 1177747 w 1404518"/>
                <a:gd name="connsiteY7-16" fmla="*/ 965606 h 2070201"/>
                <a:gd name="connsiteX8-17" fmla="*/ 1024128 w 1404518"/>
                <a:gd name="connsiteY8-18" fmla="*/ 694944 h 2070201"/>
                <a:gd name="connsiteX9-19" fmla="*/ 921715 w 1404518"/>
                <a:gd name="connsiteY9-20" fmla="*/ 929030 h 2070201"/>
                <a:gd name="connsiteX10-21" fmla="*/ 877824 w 1404518"/>
                <a:gd name="connsiteY10-22" fmla="*/ 629107 h 2070201"/>
                <a:gd name="connsiteX11-23" fmla="*/ 709574 w 1404518"/>
                <a:gd name="connsiteY11-24" fmla="*/ 936345 h 2070201"/>
                <a:gd name="connsiteX12-25" fmla="*/ 526694 w 1404518"/>
                <a:gd name="connsiteY12-26" fmla="*/ 0 h 2070201"/>
                <a:gd name="connsiteX13-27" fmla="*/ 468172 w 1404518"/>
                <a:gd name="connsiteY13-28" fmla="*/ 1338681 h 2070201"/>
                <a:gd name="connsiteX14-29" fmla="*/ 321868 w 1404518"/>
                <a:gd name="connsiteY14-30" fmla="*/ 1287475 h 2070201"/>
                <a:gd name="connsiteX15-31" fmla="*/ 0 w 1404518"/>
                <a:gd name="connsiteY15-32" fmla="*/ 1053388 h 2070201"/>
                <a:gd name="connsiteX0-33" fmla="*/ 0 w 1404518"/>
                <a:gd name="connsiteY0-34" fmla="*/ 1053388 h 2070201"/>
                <a:gd name="connsiteX1-35" fmla="*/ 124358 w 1404518"/>
                <a:gd name="connsiteY1-36" fmla="*/ 1382572 h 2070201"/>
                <a:gd name="connsiteX2-37" fmla="*/ 292608 w 1404518"/>
                <a:gd name="connsiteY2-38" fmla="*/ 1741017 h 2070201"/>
                <a:gd name="connsiteX3-39" fmla="*/ 687628 w 1404518"/>
                <a:gd name="connsiteY3-40" fmla="*/ 2070201 h 2070201"/>
                <a:gd name="connsiteX4-41" fmla="*/ 1302105 w 1404518"/>
                <a:gd name="connsiteY4-42" fmla="*/ 2018995 h 2070201"/>
                <a:gd name="connsiteX5-43" fmla="*/ 1404518 w 1404518"/>
                <a:gd name="connsiteY5-44" fmla="*/ 1155801 h 2070201"/>
                <a:gd name="connsiteX6-45" fmla="*/ 1221638 w 1404518"/>
                <a:gd name="connsiteY6-46" fmla="*/ 768096 h 2070201"/>
                <a:gd name="connsiteX7-47" fmla="*/ 1177747 w 1404518"/>
                <a:gd name="connsiteY7-48" fmla="*/ 965606 h 2070201"/>
                <a:gd name="connsiteX8-49" fmla="*/ 1024128 w 1404518"/>
                <a:gd name="connsiteY8-50" fmla="*/ 694944 h 2070201"/>
                <a:gd name="connsiteX9-51" fmla="*/ 921715 w 1404518"/>
                <a:gd name="connsiteY9-52" fmla="*/ 929030 h 2070201"/>
                <a:gd name="connsiteX10-53" fmla="*/ 877824 w 1404518"/>
                <a:gd name="connsiteY10-54" fmla="*/ 629107 h 2070201"/>
                <a:gd name="connsiteX11-55" fmla="*/ 709574 w 1404518"/>
                <a:gd name="connsiteY11-56" fmla="*/ 936345 h 2070201"/>
                <a:gd name="connsiteX12-57" fmla="*/ 526694 w 1404518"/>
                <a:gd name="connsiteY12-58" fmla="*/ 0 h 2070201"/>
                <a:gd name="connsiteX13-59" fmla="*/ 468172 w 1404518"/>
                <a:gd name="connsiteY13-60" fmla="*/ 1338681 h 2070201"/>
                <a:gd name="connsiteX14-61" fmla="*/ 321868 w 1404518"/>
                <a:gd name="connsiteY14-62" fmla="*/ 1287475 h 2070201"/>
                <a:gd name="connsiteX15-63" fmla="*/ 0 w 1404518"/>
                <a:gd name="connsiteY15-64" fmla="*/ 1053388 h 2070201"/>
                <a:gd name="connsiteX0-65" fmla="*/ 0 w 1404518"/>
                <a:gd name="connsiteY0-66" fmla="*/ 1053388 h 2070201"/>
                <a:gd name="connsiteX1-67" fmla="*/ 124358 w 1404518"/>
                <a:gd name="connsiteY1-68" fmla="*/ 1382572 h 2070201"/>
                <a:gd name="connsiteX2-69" fmla="*/ 292608 w 1404518"/>
                <a:gd name="connsiteY2-70" fmla="*/ 1741017 h 2070201"/>
                <a:gd name="connsiteX3-71" fmla="*/ 687628 w 1404518"/>
                <a:gd name="connsiteY3-72" fmla="*/ 2070201 h 2070201"/>
                <a:gd name="connsiteX4-73" fmla="*/ 1302105 w 1404518"/>
                <a:gd name="connsiteY4-74" fmla="*/ 2018995 h 2070201"/>
                <a:gd name="connsiteX5-75" fmla="*/ 1404518 w 1404518"/>
                <a:gd name="connsiteY5-76" fmla="*/ 1155801 h 2070201"/>
                <a:gd name="connsiteX6-77" fmla="*/ 1221638 w 1404518"/>
                <a:gd name="connsiteY6-78" fmla="*/ 768096 h 2070201"/>
                <a:gd name="connsiteX7-79" fmla="*/ 1177747 w 1404518"/>
                <a:gd name="connsiteY7-80" fmla="*/ 965606 h 2070201"/>
                <a:gd name="connsiteX8-81" fmla="*/ 1024128 w 1404518"/>
                <a:gd name="connsiteY8-82" fmla="*/ 694944 h 2070201"/>
                <a:gd name="connsiteX9-83" fmla="*/ 921715 w 1404518"/>
                <a:gd name="connsiteY9-84" fmla="*/ 929030 h 2070201"/>
                <a:gd name="connsiteX10-85" fmla="*/ 877824 w 1404518"/>
                <a:gd name="connsiteY10-86" fmla="*/ 629107 h 2070201"/>
                <a:gd name="connsiteX11-87" fmla="*/ 709574 w 1404518"/>
                <a:gd name="connsiteY11-88" fmla="*/ 936345 h 2070201"/>
                <a:gd name="connsiteX12-89" fmla="*/ 526694 w 1404518"/>
                <a:gd name="connsiteY12-90" fmla="*/ 0 h 2070201"/>
                <a:gd name="connsiteX13-91" fmla="*/ 468172 w 1404518"/>
                <a:gd name="connsiteY13-92" fmla="*/ 1338681 h 2070201"/>
                <a:gd name="connsiteX14-93" fmla="*/ 321868 w 1404518"/>
                <a:gd name="connsiteY14-94" fmla="*/ 1287475 h 2070201"/>
                <a:gd name="connsiteX15-95" fmla="*/ 0 w 1404518"/>
                <a:gd name="connsiteY15-96" fmla="*/ 1053388 h 2070201"/>
                <a:gd name="connsiteX0-97" fmla="*/ 0 w 1404518"/>
                <a:gd name="connsiteY0-98" fmla="*/ 1053388 h 2070201"/>
                <a:gd name="connsiteX1-99" fmla="*/ 124358 w 1404518"/>
                <a:gd name="connsiteY1-100" fmla="*/ 1382572 h 2070201"/>
                <a:gd name="connsiteX2-101" fmla="*/ 292608 w 1404518"/>
                <a:gd name="connsiteY2-102" fmla="*/ 1741017 h 2070201"/>
                <a:gd name="connsiteX3-103" fmla="*/ 687628 w 1404518"/>
                <a:gd name="connsiteY3-104" fmla="*/ 2070201 h 2070201"/>
                <a:gd name="connsiteX4-105" fmla="*/ 1302105 w 1404518"/>
                <a:gd name="connsiteY4-106" fmla="*/ 2018995 h 2070201"/>
                <a:gd name="connsiteX5-107" fmla="*/ 1404518 w 1404518"/>
                <a:gd name="connsiteY5-108" fmla="*/ 1155801 h 2070201"/>
                <a:gd name="connsiteX6-109" fmla="*/ 1221638 w 1404518"/>
                <a:gd name="connsiteY6-110" fmla="*/ 768096 h 2070201"/>
                <a:gd name="connsiteX7-111" fmla="*/ 1177747 w 1404518"/>
                <a:gd name="connsiteY7-112" fmla="*/ 965606 h 2070201"/>
                <a:gd name="connsiteX8-113" fmla="*/ 1024128 w 1404518"/>
                <a:gd name="connsiteY8-114" fmla="*/ 694944 h 2070201"/>
                <a:gd name="connsiteX9-115" fmla="*/ 921715 w 1404518"/>
                <a:gd name="connsiteY9-116" fmla="*/ 929030 h 2070201"/>
                <a:gd name="connsiteX10-117" fmla="*/ 877824 w 1404518"/>
                <a:gd name="connsiteY10-118" fmla="*/ 629107 h 2070201"/>
                <a:gd name="connsiteX11-119" fmla="*/ 709574 w 1404518"/>
                <a:gd name="connsiteY11-120" fmla="*/ 936345 h 2070201"/>
                <a:gd name="connsiteX12-121" fmla="*/ 526694 w 1404518"/>
                <a:gd name="connsiteY12-122" fmla="*/ 0 h 2070201"/>
                <a:gd name="connsiteX13-123" fmla="*/ 468172 w 1404518"/>
                <a:gd name="connsiteY13-124" fmla="*/ 1338681 h 2070201"/>
                <a:gd name="connsiteX14-125" fmla="*/ 321868 w 1404518"/>
                <a:gd name="connsiteY14-126" fmla="*/ 1287475 h 2070201"/>
                <a:gd name="connsiteX15-127" fmla="*/ 0 w 1404518"/>
                <a:gd name="connsiteY15-128" fmla="*/ 1053388 h 2070201"/>
                <a:gd name="connsiteX0-129" fmla="*/ 0 w 1404518"/>
                <a:gd name="connsiteY0-130" fmla="*/ 1053388 h 2070201"/>
                <a:gd name="connsiteX1-131" fmla="*/ 124358 w 1404518"/>
                <a:gd name="connsiteY1-132" fmla="*/ 1382572 h 2070201"/>
                <a:gd name="connsiteX2-133" fmla="*/ 292608 w 1404518"/>
                <a:gd name="connsiteY2-134" fmla="*/ 1741017 h 2070201"/>
                <a:gd name="connsiteX3-135" fmla="*/ 687628 w 1404518"/>
                <a:gd name="connsiteY3-136" fmla="*/ 2070201 h 2070201"/>
                <a:gd name="connsiteX4-137" fmla="*/ 1331366 w 1404518"/>
                <a:gd name="connsiteY4-138" fmla="*/ 2055571 h 2070201"/>
                <a:gd name="connsiteX5-139" fmla="*/ 1404518 w 1404518"/>
                <a:gd name="connsiteY5-140" fmla="*/ 1155801 h 2070201"/>
                <a:gd name="connsiteX6-141" fmla="*/ 1221638 w 1404518"/>
                <a:gd name="connsiteY6-142" fmla="*/ 768096 h 2070201"/>
                <a:gd name="connsiteX7-143" fmla="*/ 1177747 w 1404518"/>
                <a:gd name="connsiteY7-144" fmla="*/ 965606 h 2070201"/>
                <a:gd name="connsiteX8-145" fmla="*/ 1024128 w 1404518"/>
                <a:gd name="connsiteY8-146" fmla="*/ 694944 h 2070201"/>
                <a:gd name="connsiteX9-147" fmla="*/ 921715 w 1404518"/>
                <a:gd name="connsiteY9-148" fmla="*/ 929030 h 2070201"/>
                <a:gd name="connsiteX10-149" fmla="*/ 877824 w 1404518"/>
                <a:gd name="connsiteY10-150" fmla="*/ 629107 h 2070201"/>
                <a:gd name="connsiteX11-151" fmla="*/ 709574 w 1404518"/>
                <a:gd name="connsiteY11-152" fmla="*/ 936345 h 2070201"/>
                <a:gd name="connsiteX12-153" fmla="*/ 526694 w 1404518"/>
                <a:gd name="connsiteY12-154" fmla="*/ 0 h 2070201"/>
                <a:gd name="connsiteX13-155" fmla="*/ 468172 w 1404518"/>
                <a:gd name="connsiteY13-156" fmla="*/ 1338681 h 2070201"/>
                <a:gd name="connsiteX14-157" fmla="*/ 321868 w 1404518"/>
                <a:gd name="connsiteY14-158" fmla="*/ 1287475 h 2070201"/>
                <a:gd name="connsiteX15-159" fmla="*/ 0 w 1404518"/>
                <a:gd name="connsiteY15-160" fmla="*/ 1053388 h 2070201"/>
                <a:gd name="connsiteX0-161" fmla="*/ 0 w 1404518"/>
                <a:gd name="connsiteY0-162" fmla="*/ 1053388 h 2070201"/>
                <a:gd name="connsiteX1-163" fmla="*/ 124358 w 1404518"/>
                <a:gd name="connsiteY1-164" fmla="*/ 1382572 h 2070201"/>
                <a:gd name="connsiteX2-165" fmla="*/ 292608 w 1404518"/>
                <a:gd name="connsiteY2-166" fmla="*/ 1741017 h 2070201"/>
                <a:gd name="connsiteX3-167" fmla="*/ 687628 w 1404518"/>
                <a:gd name="connsiteY3-168" fmla="*/ 2070201 h 2070201"/>
                <a:gd name="connsiteX4-169" fmla="*/ 1294790 w 1404518"/>
                <a:gd name="connsiteY4-170" fmla="*/ 2055571 h 2070201"/>
                <a:gd name="connsiteX5-171" fmla="*/ 1404518 w 1404518"/>
                <a:gd name="connsiteY5-172" fmla="*/ 1155801 h 2070201"/>
                <a:gd name="connsiteX6-173" fmla="*/ 1221638 w 1404518"/>
                <a:gd name="connsiteY6-174" fmla="*/ 768096 h 2070201"/>
                <a:gd name="connsiteX7-175" fmla="*/ 1177747 w 1404518"/>
                <a:gd name="connsiteY7-176" fmla="*/ 965606 h 2070201"/>
                <a:gd name="connsiteX8-177" fmla="*/ 1024128 w 1404518"/>
                <a:gd name="connsiteY8-178" fmla="*/ 694944 h 2070201"/>
                <a:gd name="connsiteX9-179" fmla="*/ 921715 w 1404518"/>
                <a:gd name="connsiteY9-180" fmla="*/ 929030 h 2070201"/>
                <a:gd name="connsiteX10-181" fmla="*/ 877824 w 1404518"/>
                <a:gd name="connsiteY10-182" fmla="*/ 629107 h 2070201"/>
                <a:gd name="connsiteX11-183" fmla="*/ 709574 w 1404518"/>
                <a:gd name="connsiteY11-184" fmla="*/ 936345 h 2070201"/>
                <a:gd name="connsiteX12-185" fmla="*/ 526694 w 1404518"/>
                <a:gd name="connsiteY12-186" fmla="*/ 0 h 2070201"/>
                <a:gd name="connsiteX13-187" fmla="*/ 468172 w 1404518"/>
                <a:gd name="connsiteY13-188" fmla="*/ 1338681 h 2070201"/>
                <a:gd name="connsiteX14-189" fmla="*/ 321868 w 1404518"/>
                <a:gd name="connsiteY14-190" fmla="*/ 1287475 h 2070201"/>
                <a:gd name="connsiteX15-191" fmla="*/ 0 w 1404518"/>
                <a:gd name="connsiteY15-192" fmla="*/ 1053388 h 2070201"/>
                <a:gd name="connsiteX0-193" fmla="*/ 0 w 1404518"/>
                <a:gd name="connsiteY0-194" fmla="*/ 1053388 h 2070201"/>
                <a:gd name="connsiteX1-195" fmla="*/ 124358 w 1404518"/>
                <a:gd name="connsiteY1-196" fmla="*/ 1382572 h 2070201"/>
                <a:gd name="connsiteX2-197" fmla="*/ 292608 w 1404518"/>
                <a:gd name="connsiteY2-198" fmla="*/ 1741017 h 2070201"/>
                <a:gd name="connsiteX3-199" fmla="*/ 687628 w 1404518"/>
                <a:gd name="connsiteY3-200" fmla="*/ 2070201 h 2070201"/>
                <a:gd name="connsiteX4-201" fmla="*/ 1294790 w 1404518"/>
                <a:gd name="connsiteY4-202" fmla="*/ 2055571 h 2070201"/>
                <a:gd name="connsiteX5-203" fmla="*/ 1404518 w 1404518"/>
                <a:gd name="connsiteY5-204" fmla="*/ 1155801 h 2070201"/>
                <a:gd name="connsiteX6-205" fmla="*/ 1221638 w 1404518"/>
                <a:gd name="connsiteY6-206" fmla="*/ 768096 h 2070201"/>
                <a:gd name="connsiteX7-207" fmla="*/ 1177747 w 1404518"/>
                <a:gd name="connsiteY7-208" fmla="*/ 965606 h 2070201"/>
                <a:gd name="connsiteX8-209" fmla="*/ 1024128 w 1404518"/>
                <a:gd name="connsiteY8-210" fmla="*/ 694944 h 2070201"/>
                <a:gd name="connsiteX9-211" fmla="*/ 921715 w 1404518"/>
                <a:gd name="connsiteY9-212" fmla="*/ 929030 h 2070201"/>
                <a:gd name="connsiteX10-213" fmla="*/ 877824 w 1404518"/>
                <a:gd name="connsiteY10-214" fmla="*/ 629107 h 2070201"/>
                <a:gd name="connsiteX11-215" fmla="*/ 709574 w 1404518"/>
                <a:gd name="connsiteY11-216" fmla="*/ 936345 h 2070201"/>
                <a:gd name="connsiteX12-217" fmla="*/ 526694 w 1404518"/>
                <a:gd name="connsiteY12-218" fmla="*/ 0 h 2070201"/>
                <a:gd name="connsiteX13-219" fmla="*/ 468172 w 1404518"/>
                <a:gd name="connsiteY13-220" fmla="*/ 1338681 h 2070201"/>
                <a:gd name="connsiteX14-221" fmla="*/ 321868 w 1404518"/>
                <a:gd name="connsiteY14-222" fmla="*/ 1287475 h 2070201"/>
                <a:gd name="connsiteX15-223" fmla="*/ 0 w 1404518"/>
                <a:gd name="connsiteY15-224" fmla="*/ 1053388 h 2070201"/>
                <a:gd name="connsiteX0-225" fmla="*/ 0 w 1413093"/>
                <a:gd name="connsiteY0-226" fmla="*/ 1053388 h 2070201"/>
                <a:gd name="connsiteX1-227" fmla="*/ 124358 w 1413093"/>
                <a:gd name="connsiteY1-228" fmla="*/ 1382572 h 2070201"/>
                <a:gd name="connsiteX2-229" fmla="*/ 292608 w 1413093"/>
                <a:gd name="connsiteY2-230" fmla="*/ 1741017 h 2070201"/>
                <a:gd name="connsiteX3-231" fmla="*/ 687628 w 1413093"/>
                <a:gd name="connsiteY3-232" fmla="*/ 2070201 h 2070201"/>
                <a:gd name="connsiteX4-233" fmla="*/ 1294790 w 1413093"/>
                <a:gd name="connsiteY4-234" fmla="*/ 2055571 h 2070201"/>
                <a:gd name="connsiteX5-235" fmla="*/ 1404518 w 1413093"/>
                <a:gd name="connsiteY5-236" fmla="*/ 1155801 h 2070201"/>
                <a:gd name="connsiteX6-237" fmla="*/ 1221638 w 1413093"/>
                <a:gd name="connsiteY6-238" fmla="*/ 768096 h 2070201"/>
                <a:gd name="connsiteX7-239" fmla="*/ 1177747 w 1413093"/>
                <a:gd name="connsiteY7-240" fmla="*/ 965606 h 2070201"/>
                <a:gd name="connsiteX8-241" fmla="*/ 1024128 w 1413093"/>
                <a:gd name="connsiteY8-242" fmla="*/ 694944 h 2070201"/>
                <a:gd name="connsiteX9-243" fmla="*/ 921715 w 1413093"/>
                <a:gd name="connsiteY9-244" fmla="*/ 929030 h 2070201"/>
                <a:gd name="connsiteX10-245" fmla="*/ 877824 w 1413093"/>
                <a:gd name="connsiteY10-246" fmla="*/ 629107 h 2070201"/>
                <a:gd name="connsiteX11-247" fmla="*/ 709574 w 1413093"/>
                <a:gd name="connsiteY11-248" fmla="*/ 936345 h 2070201"/>
                <a:gd name="connsiteX12-249" fmla="*/ 526694 w 1413093"/>
                <a:gd name="connsiteY12-250" fmla="*/ 0 h 2070201"/>
                <a:gd name="connsiteX13-251" fmla="*/ 468172 w 1413093"/>
                <a:gd name="connsiteY13-252" fmla="*/ 1338681 h 2070201"/>
                <a:gd name="connsiteX14-253" fmla="*/ 321868 w 1413093"/>
                <a:gd name="connsiteY14-254" fmla="*/ 1287475 h 2070201"/>
                <a:gd name="connsiteX15-255" fmla="*/ 0 w 1413093"/>
                <a:gd name="connsiteY15-256" fmla="*/ 1053388 h 2070201"/>
                <a:gd name="connsiteX0-257" fmla="*/ 0 w 1413093"/>
                <a:gd name="connsiteY0-258" fmla="*/ 1053388 h 2070201"/>
                <a:gd name="connsiteX1-259" fmla="*/ 124358 w 1413093"/>
                <a:gd name="connsiteY1-260" fmla="*/ 1382572 h 2070201"/>
                <a:gd name="connsiteX2-261" fmla="*/ 292608 w 1413093"/>
                <a:gd name="connsiteY2-262" fmla="*/ 1741017 h 2070201"/>
                <a:gd name="connsiteX3-263" fmla="*/ 687628 w 1413093"/>
                <a:gd name="connsiteY3-264" fmla="*/ 2070201 h 2070201"/>
                <a:gd name="connsiteX4-265" fmla="*/ 1294790 w 1413093"/>
                <a:gd name="connsiteY4-266" fmla="*/ 2055571 h 2070201"/>
                <a:gd name="connsiteX5-267" fmla="*/ 1404518 w 1413093"/>
                <a:gd name="connsiteY5-268" fmla="*/ 1155801 h 2070201"/>
                <a:gd name="connsiteX6-269" fmla="*/ 1221638 w 1413093"/>
                <a:gd name="connsiteY6-270" fmla="*/ 768096 h 2070201"/>
                <a:gd name="connsiteX7-271" fmla="*/ 1177747 w 1413093"/>
                <a:gd name="connsiteY7-272" fmla="*/ 965606 h 2070201"/>
                <a:gd name="connsiteX8-273" fmla="*/ 1024128 w 1413093"/>
                <a:gd name="connsiteY8-274" fmla="*/ 694944 h 2070201"/>
                <a:gd name="connsiteX9-275" fmla="*/ 921715 w 1413093"/>
                <a:gd name="connsiteY9-276" fmla="*/ 929030 h 2070201"/>
                <a:gd name="connsiteX10-277" fmla="*/ 877824 w 1413093"/>
                <a:gd name="connsiteY10-278" fmla="*/ 629107 h 2070201"/>
                <a:gd name="connsiteX11-279" fmla="*/ 709574 w 1413093"/>
                <a:gd name="connsiteY11-280" fmla="*/ 936345 h 2070201"/>
                <a:gd name="connsiteX12-281" fmla="*/ 526694 w 1413093"/>
                <a:gd name="connsiteY12-282" fmla="*/ 0 h 2070201"/>
                <a:gd name="connsiteX13-283" fmla="*/ 468172 w 1413093"/>
                <a:gd name="connsiteY13-284" fmla="*/ 1338681 h 2070201"/>
                <a:gd name="connsiteX14-285" fmla="*/ 321868 w 1413093"/>
                <a:gd name="connsiteY14-286" fmla="*/ 1287475 h 2070201"/>
                <a:gd name="connsiteX15-287" fmla="*/ 0 w 1413093"/>
                <a:gd name="connsiteY15-288" fmla="*/ 1053388 h 2070201"/>
                <a:gd name="connsiteX0-289" fmla="*/ 0 w 1404608"/>
                <a:gd name="connsiteY0-290" fmla="*/ 1053388 h 2070201"/>
                <a:gd name="connsiteX1-291" fmla="*/ 124358 w 1404608"/>
                <a:gd name="connsiteY1-292" fmla="*/ 1382572 h 2070201"/>
                <a:gd name="connsiteX2-293" fmla="*/ 292608 w 1404608"/>
                <a:gd name="connsiteY2-294" fmla="*/ 1741017 h 2070201"/>
                <a:gd name="connsiteX3-295" fmla="*/ 687628 w 1404608"/>
                <a:gd name="connsiteY3-296" fmla="*/ 2070201 h 2070201"/>
                <a:gd name="connsiteX4-297" fmla="*/ 1294790 w 1404608"/>
                <a:gd name="connsiteY4-298" fmla="*/ 2055571 h 2070201"/>
                <a:gd name="connsiteX5-299" fmla="*/ 1404518 w 1404608"/>
                <a:gd name="connsiteY5-300" fmla="*/ 1155801 h 2070201"/>
                <a:gd name="connsiteX6-301" fmla="*/ 1221638 w 1404608"/>
                <a:gd name="connsiteY6-302" fmla="*/ 768096 h 2070201"/>
                <a:gd name="connsiteX7-303" fmla="*/ 1177747 w 1404608"/>
                <a:gd name="connsiteY7-304" fmla="*/ 965606 h 2070201"/>
                <a:gd name="connsiteX8-305" fmla="*/ 1024128 w 1404608"/>
                <a:gd name="connsiteY8-306" fmla="*/ 694944 h 2070201"/>
                <a:gd name="connsiteX9-307" fmla="*/ 921715 w 1404608"/>
                <a:gd name="connsiteY9-308" fmla="*/ 929030 h 2070201"/>
                <a:gd name="connsiteX10-309" fmla="*/ 877824 w 1404608"/>
                <a:gd name="connsiteY10-310" fmla="*/ 629107 h 2070201"/>
                <a:gd name="connsiteX11-311" fmla="*/ 709574 w 1404608"/>
                <a:gd name="connsiteY11-312" fmla="*/ 936345 h 2070201"/>
                <a:gd name="connsiteX12-313" fmla="*/ 526694 w 1404608"/>
                <a:gd name="connsiteY12-314" fmla="*/ 0 h 2070201"/>
                <a:gd name="connsiteX13-315" fmla="*/ 468172 w 1404608"/>
                <a:gd name="connsiteY13-316" fmla="*/ 1338681 h 2070201"/>
                <a:gd name="connsiteX14-317" fmla="*/ 321868 w 1404608"/>
                <a:gd name="connsiteY14-318" fmla="*/ 1287475 h 2070201"/>
                <a:gd name="connsiteX15-319" fmla="*/ 0 w 1404608"/>
                <a:gd name="connsiteY15-320" fmla="*/ 1053388 h 2070201"/>
                <a:gd name="connsiteX0-321" fmla="*/ 0 w 1404608"/>
                <a:gd name="connsiteY0-322" fmla="*/ 1053388 h 2070201"/>
                <a:gd name="connsiteX1-323" fmla="*/ 124358 w 1404608"/>
                <a:gd name="connsiteY1-324" fmla="*/ 1382572 h 2070201"/>
                <a:gd name="connsiteX2-325" fmla="*/ 292608 w 1404608"/>
                <a:gd name="connsiteY2-326" fmla="*/ 1741017 h 2070201"/>
                <a:gd name="connsiteX3-327" fmla="*/ 687628 w 1404608"/>
                <a:gd name="connsiteY3-328" fmla="*/ 2070201 h 2070201"/>
                <a:gd name="connsiteX4-329" fmla="*/ 1294790 w 1404608"/>
                <a:gd name="connsiteY4-330" fmla="*/ 2055571 h 2070201"/>
                <a:gd name="connsiteX5-331" fmla="*/ 1404518 w 1404608"/>
                <a:gd name="connsiteY5-332" fmla="*/ 1155801 h 2070201"/>
                <a:gd name="connsiteX6-333" fmla="*/ 1221638 w 1404608"/>
                <a:gd name="connsiteY6-334" fmla="*/ 768096 h 2070201"/>
                <a:gd name="connsiteX7-335" fmla="*/ 1177747 w 1404608"/>
                <a:gd name="connsiteY7-336" fmla="*/ 965606 h 2070201"/>
                <a:gd name="connsiteX8-337" fmla="*/ 1024128 w 1404608"/>
                <a:gd name="connsiteY8-338" fmla="*/ 694944 h 2070201"/>
                <a:gd name="connsiteX9-339" fmla="*/ 921715 w 1404608"/>
                <a:gd name="connsiteY9-340" fmla="*/ 929030 h 2070201"/>
                <a:gd name="connsiteX10-341" fmla="*/ 877824 w 1404608"/>
                <a:gd name="connsiteY10-342" fmla="*/ 629107 h 2070201"/>
                <a:gd name="connsiteX11-343" fmla="*/ 709574 w 1404608"/>
                <a:gd name="connsiteY11-344" fmla="*/ 936345 h 2070201"/>
                <a:gd name="connsiteX12-345" fmla="*/ 526694 w 1404608"/>
                <a:gd name="connsiteY12-346" fmla="*/ 0 h 2070201"/>
                <a:gd name="connsiteX13-347" fmla="*/ 468172 w 1404608"/>
                <a:gd name="connsiteY13-348" fmla="*/ 1338681 h 2070201"/>
                <a:gd name="connsiteX14-349" fmla="*/ 321868 w 1404608"/>
                <a:gd name="connsiteY14-350" fmla="*/ 1287475 h 2070201"/>
                <a:gd name="connsiteX15-351" fmla="*/ 0 w 1404608"/>
                <a:gd name="connsiteY15-352" fmla="*/ 1053388 h 2070201"/>
                <a:gd name="connsiteX0-353" fmla="*/ 0 w 1404608"/>
                <a:gd name="connsiteY0-354" fmla="*/ 1053388 h 2070201"/>
                <a:gd name="connsiteX1-355" fmla="*/ 124358 w 1404608"/>
                <a:gd name="connsiteY1-356" fmla="*/ 1382572 h 2070201"/>
                <a:gd name="connsiteX2-357" fmla="*/ 292608 w 1404608"/>
                <a:gd name="connsiteY2-358" fmla="*/ 1741017 h 2070201"/>
                <a:gd name="connsiteX3-359" fmla="*/ 687628 w 1404608"/>
                <a:gd name="connsiteY3-360" fmla="*/ 2070201 h 2070201"/>
                <a:gd name="connsiteX4-361" fmla="*/ 1294790 w 1404608"/>
                <a:gd name="connsiteY4-362" fmla="*/ 2055571 h 2070201"/>
                <a:gd name="connsiteX5-363" fmla="*/ 1404518 w 1404608"/>
                <a:gd name="connsiteY5-364" fmla="*/ 1155801 h 2070201"/>
                <a:gd name="connsiteX6-365" fmla="*/ 1221638 w 1404608"/>
                <a:gd name="connsiteY6-366" fmla="*/ 768096 h 2070201"/>
                <a:gd name="connsiteX7-367" fmla="*/ 1177747 w 1404608"/>
                <a:gd name="connsiteY7-368" fmla="*/ 965606 h 2070201"/>
                <a:gd name="connsiteX8-369" fmla="*/ 1024128 w 1404608"/>
                <a:gd name="connsiteY8-370" fmla="*/ 694944 h 2070201"/>
                <a:gd name="connsiteX9-371" fmla="*/ 921715 w 1404608"/>
                <a:gd name="connsiteY9-372" fmla="*/ 929030 h 2070201"/>
                <a:gd name="connsiteX10-373" fmla="*/ 877824 w 1404608"/>
                <a:gd name="connsiteY10-374" fmla="*/ 629107 h 2070201"/>
                <a:gd name="connsiteX11-375" fmla="*/ 709574 w 1404608"/>
                <a:gd name="connsiteY11-376" fmla="*/ 936345 h 2070201"/>
                <a:gd name="connsiteX12-377" fmla="*/ 526694 w 1404608"/>
                <a:gd name="connsiteY12-378" fmla="*/ 0 h 2070201"/>
                <a:gd name="connsiteX13-379" fmla="*/ 468172 w 1404608"/>
                <a:gd name="connsiteY13-380" fmla="*/ 1338681 h 2070201"/>
                <a:gd name="connsiteX14-381" fmla="*/ 321868 w 1404608"/>
                <a:gd name="connsiteY14-382" fmla="*/ 1287475 h 2070201"/>
                <a:gd name="connsiteX15-383" fmla="*/ 0 w 1404608"/>
                <a:gd name="connsiteY15-384" fmla="*/ 1053388 h 2070201"/>
                <a:gd name="connsiteX0-385" fmla="*/ 0 w 1404608"/>
                <a:gd name="connsiteY0-386" fmla="*/ 1053388 h 2070201"/>
                <a:gd name="connsiteX1-387" fmla="*/ 124358 w 1404608"/>
                <a:gd name="connsiteY1-388" fmla="*/ 1382572 h 2070201"/>
                <a:gd name="connsiteX2-389" fmla="*/ 292608 w 1404608"/>
                <a:gd name="connsiteY2-390" fmla="*/ 1741017 h 2070201"/>
                <a:gd name="connsiteX3-391" fmla="*/ 687628 w 1404608"/>
                <a:gd name="connsiteY3-392" fmla="*/ 2070201 h 2070201"/>
                <a:gd name="connsiteX4-393" fmla="*/ 1294790 w 1404608"/>
                <a:gd name="connsiteY4-394" fmla="*/ 2055571 h 2070201"/>
                <a:gd name="connsiteX5-395" fmla="*/ 1404518 w 1404608"/>
                <a:gd name="connsiteY5-396" fmla="*/ 1155801 h 2070201"/>
                <a:gd name="connsiteX6-397" fmla="*/ 1221638 w 1404608"/>
                <a:gd name="connsiteY6-398" fmla="*/ 768096 h 2070201"/>
                <a:gd name="connsiteX7-399" fmla="*/ 1177747 w 1404608"/>
                <a:gd name="connsiteY7-400" fmla="*/ 965606 h 2070201"/>
                <a:gd name="connsiteX8-401" fmla="*/ 1024128 w 1404608"/>
                <a:gd name="connsiteY8-402" fmla="*/ 694944 h 2070201"/>
                <a:gd name="connsiteX9-403" fmla="*/ 921715 w 1404608"/>
                <a:gd name="connsiteY9-404" fmla="*/ 929030 h 2070201"/>
                <a:gd name="connsiteX10-405" fmla="*/ 877824 w 1404608"/>
                <a:gd name="connsiteY10-406" fmla="*/ 629107 h 2070201"/>
                <a:gd name="connsiteX11-407" fmla="*/ 709574 w 1404608"/>
                <a:gd name="connsiteY11-408" fmla="*/ 936345 h 2070201"/>
                <a:gd name="connsiteX12-409" fmla="*/ 526694 w 1404608"/>
                <a:gd name="connsiteY12-410" fmla="*/ 0 h 2070201"/>
                <a:gd name="connsiteX13-411" fmla="*/ 468172 w 1404608"/>
                <a:gd name="connsiteY13-412" fmla="*/ 1338681 h 2070201"/>
                <a:gd name="connsiteX14-413" fmla="*/ 321868 w 1404608"/>
                <a:gd name="connsiteY14-414" fmla="*/ 1287475 h 2070201"/>
                <a:gd name="connsiteX15-415" fmla="*/ 0 w 1404608"/>
                <a:gd name="connsiteY15-416" fmla="*/ 1053388 h 2070201"/>
                <a:gd name="connsiteX0-417" fmla="*/ 0 w 1404608"/>
                <a:gd name="connsiteY0-418" fmla="*/ 1053388 h 2070201"/>
                <a:gd name="connsiteX1-419" fmla="*/ 124358 w 1404608"/>
                <a:gd name="connsiteY1-420" fmla="*/ 1382572 h 2070201"/>
                <a:gd name="connsiteX2-421" fmla="*/ 292608 w 1404608"/>
                <a:gd name="connsiteY2-422" fmla="*/ 1741017 h 2070201"/>
                <a:gd name="connsiteX3-423" fmla="*/ 687628 w 1404608"/>
                <a:gd name="connsiteY3-424" fmla="*/ 2070201 h 2070201"/>
                <a:gd name="connsiteX4-425" fmla="*/ 1294790 w 1404608"/>
                <a:gd name="connsiteY4-426" fmla="*/ 2055571 h 2070201"/>
                <a:gd name="connsiteX5-427" fmla="*/ 1404518 w 1404608"/>
                <a:gd name="connsiteY5-428" fmla="*/ 1155801 h 2070201"/>
                <a:gd name="connsiteX6-429" fmla="*/ 1221638 w 1404608"/>
                <a:gd name="connsiteY6-430" fmla="*/ 768096 h 2070201"/>
                <a:gd name="connsiteX7-431" fmla="*/ 1177747 w 1404608"/>
                <a:gd name="connsiteY7-432" fmla="*/ 965606 h 2070201"/>
                <a:gd name="connsiteX8-433" fmla="*/ 980236 w 1404608"/>
                <a:gd name="connsiteY8-434" fmla="*/ 694944 h 2070201"/>
                <a:gd name="connsiteX9-435" fmla="*/ 921715 w 1404608"/>
                <a:gd name="connsiteY9-436" fmla="*/ 929030 h 2070201"/>
                <a:gd name="connsiteX10-437" fmla="*/ 877824 w 1404608"/>
                <a:gd name="connsiteY10-438" fmla="*/ 629107 h 2070201"/>
                <a:gd name="connsiteX11-439" fmla="*/ 709574 w 1404608"/>
                <a:gd name="connsiteY11-440" fmla="*/ 936345 h 2070201"/>
                <a:gd name="connsiteX12-441" fmla="*/ 526694 w 1404608"/>
                <a:gd name="connsiteY12-442" fmla="*/ 0 h 2070201"/>
                <a:gd name="connsiteX13-443" fmla="*/ 468172 w 1404608"/>
                <a:gd name="connsiteY13-444" fmla="*/ 1338681 h 2070201"/>
                <a:gd name="connsiteX14-445" fmla="*/ 321868 w 1404608"/>
                <a:gd name="connsiteY14-446" fmla="*/ 1287475 h 2070201"/>
                <a:gd name="connsiteX15-447" fmla="*/ 0 w 1404608"/>
                <a:gd name="connsiteY15-448" fmla="*/ 1053388 h 2070201"/>
                <a:gd name="connsiteX0-449" fmla="*/ 0 w 1404608"/>
                <a:gd name="connsiteY0-450" fmla="*/ 1053388 h 2070201"/>
                <a:gd name="connsiteX1-451" fmla="*/ 124358 w 1404608"/>
                <a:gd name="connsiteY1-452" fmla="*/ 1382572 h 2070201"/>
                <a:gd name="connsiteX2-453" fmla="*/ 292608 w 1404608"/>
                <a:gd name="connsiteY2-454" fmla="*/ 1741017 h 2070201"/>
                <a:gd name="connsiteX3-455" fmla="*/ 687628 w 1404608"/>
                <a:gd name="connsiteY3-456" fmla="*/ 2070201 h 2070201"/>
                <a:gd name="connsiteX4-457" fmla="*/ 1294790 w 1404608"/>
                <a:gd name="connsiteY4-458" fmla="*/ 2055571 h 2070201"/>
                <a:gd name="connsiteX5-459" fmla="*/ 1404518 w 1404608"/>
                <a:gd name="connsiteY5-460" fmla="*/ 1155801 h 2070201"/>
                <a:gd name="connsiteX6-461" fmla="*/ 1221638 w 1404608"/>
                <a:gd name="connsiteY6-462" fmla="*/ 768096 h 2070201"/>
                <a:gd name="connsiteX7-463" fmla="*/ 1177747 w 1404608"/>
                <a:gd name="connsiteY7-464" fmla="*/ 965606 h 2070201"/>
                <a:gd name="connsiteX8-465" fmla="*/ 980236 w 1404608"/>
                <a:gd name="connsiteY8-466" fmla="*/ 694944 h 2070201"/>
                <a:gd name="connsiteX9-467" fmla="*/ 921715 w 1404608"/>
                <a:gd name="connsiteY9-468" fmla="*/ 929030 h 2070201"/>
                <a:gd name="connsiteX10-469" fmla="*/ 877824 w 1404608"/>
                <a:gd name="connsiteY10-470" fmla="*/ 629107 h 2070201"/>
                <a:gd name="connsiteX11-471" fmla="*/ 709574 w 1404608"/>
                <a:gd name="connsiteY11-472" fmla="*/ 936345 h 2070201"/>
                <a:gd name="connsiteX12-473" fmla="*/ 526694 w 1404608"/>
                <a:gd name="connsiteY12-474" fmla="*/ 0 h 2070201"/>
                <a:gd name="connsiteX13-475" fmla="*/ 468172 w 1404608"/>
                <a:gd name="connsiteY13-476" fmla="*/ 1338681 h 2070201"/>
                <a:gd name="connsiteX14-477" fmla="*/ 321868 w 1404608"/>
                <a:gd name="connsiteY14-478" fmla="*/ 1287475 h 2070201"/>
                <a:gd name="connsiteX15-479" fmla="*/ 0 w 1404608"/>
                <a:gd name="connsiteY15-480" fmla="*/ 1053388 h 2070201"/>
                <a:gd name="connsiteX0-481" fmla="*/ 0 w 1404608"/>
                <a:gd name="connsiteY0-482" fmla="*/ 1053388 h 2070201"/>
                <a:gd name="connsiteX1-483" fmla="*/ 124358 w 1404608"/>
                <a:gd name="connsiteY1-484" fmla="*/ 1382572 h 2070201"/>
                <a:gd name="connsiteX2-485" fmla="*/ 292608 w 1404608"/>
                <a:gd name="connsiteY2-486" fmla="*/ 1741017 h 2070201"/>
                <a:gd name="connsiteX3-487" fmla="*/ 687628 w 1404608"/>
                <a:gd name="connsiteY3-488" fmla="*/ 2070201 h 2070201"/>
                <a:gd name="connsiteX4-489" fmla="*/ 1294790 w 1404608"/>
                <a:gd name="connsiteY4-490" fmla="*/ 2055571 h 2070201"/>
                <a:gd name="connsiteX5-491" fmla="*/ 1404518 w 1404608"/>
                <a:gd name="connsiteY5-492" fmla="*/ 1155801 h 2070201"/>
                <a:gd name="connsiteX6-493" fmla="*/ 1221638 w 1404608"/>
                <a:gd name="connsiteY6-494" fmla="*/ 768096 h 2070201"/>
                <a:gd name="connsiteX7-495" fmla="*/ 1177747 w 1404608"/>
                <a:gd name="connsiteY7-496" fmla="*/ 965606 h 2070201"/>
                <a:gd name="connsiteX8-497" fmla="*/ 980236 w 1404608"/>
                <a:gd name="connsiteY8-498" fmla="*/ 694944 h 2070201"/>
                <a:gd name="connsiteX9-499" fmla="*/ 921715 w 1404608"/>
                <a:gd name="connsiteY9-500" fmla="*/ 929030 h 2070201"/>
                <a:gd name="connsiteX10-501" fmla="*/ 790042 w 1404608"/>
                <a:gd name="connsiteY10-502" fmla="*/ 599846 h 2070201"/>
                <a:gd name="connsiteX11-503" fmla="*/ 709574 w 1404608"/>
                <a:gd name="connsiteY11-504" fmla="*/ 936345 h 2070201"/>
                <a:gd name="connsiteX12-505" fmla="*/ 526694 w 1404608"/>
                <a:gd name="connsiteY12-506" fmla="*/ 0 h 2070201"/>
                <a:gd name="connsiteX13-507" fmla="*/ 468172 w 1404608"/>
                <a:gd name="connsiteY13-508" fmla="*/ 1338681 h 2070201"/>
                <a:gd name="connsiteX14-509" fmla="*/ 321868 w 1404608"/>
                <a:gd name="connsiteY14-510" fmla="*/ 1287475 h 2070201"/>
                <a:gd name="connsiteX15-511" fmla="*/ 0 w 1404608"/>
                <a:gd name="connsiteY15-512" fmla="*/ 1053388 h 2070201"/>
                <a:gd name="connsiteX0-513" fmla="*/ 0 w 1404608"/>
                <a:gd name="connsiteY0-514" fmla="*/ 1053388 h 2070201"/>
                <a:gd name="connsiteX1-515" fmla="*/ 124358 w 1404608"/>
                <a:gd name="connsiteY1-516" fmla="*/ 1382572 h 2070201"/>
                <a:gd name="connsiteX2-517" fmla="*/ 292608 w 1404608"/>
                <a:gd name="connsiteY2-518" fmla="*/ 1741017 h 2070201"/>
                <a:gd name="connsiteX3-519" fmla="*/ 687628 w 1404608"/>
                <a:gd name="connsiteY3-520" fmla="*/ 2070201 h 2070201"/>
                <a:gd name="connsiteX4-521" fmla="*/ 1294790 w 1404608"/>
                <a:gd name="connsiteY4-522" fmla="*/ 2055571 h 2070201"/>
                <a:gd name="connsiteX5-523" fmla="*/ 1404518 w 1404608"/>
                <a:gd name="connsiteY5-524" fmla="*/ 1155801 h 2070201"/>
                <a:gd name="connsiteX6-525" fmla="*/ 1221638 w 1404608"/>
                <a:gd name="connsiteY6-526" fmla="*/ 768096 h 2070201"/>
                <a:gd name="connsiteX7-527" fmla="*/ 1177747 w 1404608"/>
                <a:gd name="connsiteY7-528" fmla="*/ 965606 h 2070201"/>
                <a:gd name="connsiteX8-529" fmla="*/ 980236 w 1404608"/>
                <a:gd name="connsiteY8-530" fmla="*/ 694944 h 2070201"/>
                <a:gd name="connsiteX9-531" fmla="*/ 921715 w 1404608"/>
                <a:gd name="connsiteY9-532" fmla="*/ 929030 h 2070201"/>
                <a:gd name="connsiteX10-533" fmla="*/ 738836 w 1404608"/>
                <a:gd name="connsiteY10-534" fmla="*/ 592531 h 2070201"/>
                <a:gd name="connsiteX11-535" fmla="*/ 709574 w 1404608"/>
                <a:gd name="connsiteY11-536" fmla="*/ 936345 h 2070201"/>
                <a:gd name="connsiteX12-537" fmla="*/ 526694 w 1404608"/>
                <a:gd name="connsiteY12-538" fmla="*/ 0 h 2070201"/>
                <a:gd name="connsiteX13-539" fmla="*/ 468172 w 1404608"/>
                <a:gd name="connsiteY13-540" fmla="*/ 1338681 h 2070201"/>
                <a:gd name="connsiteX14-541" fmla="*/ 321868 w 1404608"/>
                <a:gd name="connsiteY14-542" fmla="*/ 1287475 h 2070201"/>
                <a:gd name="connsiteX15-543" fmla="*/ 0 w 1404608"/>
                <a:gd name="connsiteY15-544" fmla="*/ 1053388 h 2070201"/>
                <a:gd name="connsiteX0-545" fmla="*/ 0 w 1404608"/>
                <a:gd name="connsiteY0-546" fmla="*/ 1053388 h 2070201"/>
                <a:gd name="connsiteX1-547" fmla="*/ 124358 w 1404608"/>
                <a:gd name="connsiteY1-548" fmla="*/ 1382572 h 2070201"/>
                <a:gd name="connsiteX2-549" fmla="*/ 292608 w 1404608"/>
                <a:gd name="connsiteY2-550" fmla="*/ 1741017 h 2070201"/>
                <a:gd name="connsiteX3-551" fmla="*/ 687628 w 1404608"/>
                <a:gd name="connsiteY3-552" fmla="*/ 2070201 h 2070201"/>
                <a:gd name="connsiteX4-553" fmla="*/ 1294790 w 1404608"/>
                <a:gd name="connsiteY4-554" fmla="*/ 2055571 h 2070201"/>
                <a:gd name="connsiteX5-555" fmla="*/ 1404518 w 1404608"/>
                <a:gd name="connsiteY5-556" fmla="*/ 1155801 h 2070201"/>
                <a:gd name="connsiteX6-557" fmla="*/ 1221638 w 1404608"/>
                <a:gd name="connsiteY6-558" fmla="*/ 768096 h 2070201"/>
                <a:gd name="connsiteX7-559" fmla="*/ 1177747 w 1404608"/>
                <a:gd name="connsiteY7-560" fmla="*/ 965606 h 2070201"/>
                <a:gd name="connsiteX8-561" fmla="*/ 980236 w 1404608"/>
                <a:gd name="connsiteY8-562" fmla="*/ 694944 h 2070201"/>
                <a:gd name="connsiteX9-563" fmla="*/ 921715 w 1404608"/>
                <a:gd name="connsiteY9-564" fmla="*/ 929030 h 2070201"/>
                <a:gd name="connsiteX10-565" fmla="*/ 738836 w 1404608"/>
                <a:gd name="connsiteY10-566" fmla="*/ 592531 h 2070201"/>
                <a:gd name="connsiteX11-567" fmla="*/ 709574 w 1404608"/>
                <a:gd name="connsiteY11-568" fmla="*/ 936345 h 2070201"/>
                <a:gd name="connsiteX12-569" fmla="*/ 526694 w 1404608"/>
                <a:gd name="connsiteY12-570" fmla="*/ 0 h 2070201"/>
                <a:gd name="connsiteX13-571" fmla="*/ 468172 w 1404608"/>
                <a:gd name="connsiteY13-572" fmla="*/ 1338681 h 2070201"/>
                <a:gd name="connsiteX14-573" fmla="*/ 321868 w 1404608"/>
                <a:gd name="connsiteY14-574" fmla="*/ 1287475 h 2070201"/>
                <a:gd name="connsiteX15-575" fmla="*/ 0 w 1404608"/>
                <a:gd name="connsiteY15-576" fmla="*/ 1053388 h 2070201"/>
                <a:gd name="connsiteX0-577" fmla="*/ 0 w 1404608"/>
                <a:gd name="connsiteY0-578" fmla="*/ 1053388 h 2070201"/>
                <a:gd name="connsiteX1-579" fmla="*/ 124358 w 1404608"/>
                <a:gd name="connsiteY1-580" fmla="*/ 1382572 h 2070201"/>
                <a:gd name="connsiteX2-581" fmla="*/ 292608 w 1404608"/>
                <a:gd name="connsiteY2-582" fmla="*/ 1741017 h 2070201"/>
                <a:gd name="connsiteX3-583" fmla="*/ 687628 w 1404608"/>
                <a:gd name="connsiteY3-584" fmla="*/ 2070201 h 2070201"/>
                <a:gd name="connsiteX4-585" fmla="*/ 1294790 w 1404608"/>
                <a:gd name="connsiteY4-586" fmla="*/ 2055571 h 2070201"/>
                <a:gd name="connsiteX5-587" fmla="*/ 1404518 w 1404608"/>
                <a:gd name="connsiteY5-588" fmla="*/ 1155801 h 2070201"/>
                <a:gd name="connsiteX6-589" fmla="*/ 1221638 w 1404608"/>
                <a:gd name="connsiteY6-590" fmla="*/ 768096 h 2070201"/>
                <a:gd name="connsiteX7-591" fmla="*/ 1177747 w 1404608"/>
                <a:gd name="connsiteY7-592" fmla="*/ 965606 h 2070201"/>
                <a:gd name="connsiteX8-593" fmla="*/ 980236 w 1404608"/>
                <a:gd name="connsiteY8-594" fmla="*/ 694944 h 2070201"/>
                <a:gd name="connsiteX9-595" fmla="*/ 921715 w 1404608"/>
                <a:gd name="connsiteY9-596" fmla="*/ 929030 h 2070201"/>
                <a:gd name="connsiteX10-597" fmla="*/ 738836 w 1404608"/>
                <a:gd name="connsiteY10-598" fmla="*/ 592531 h 2070201"/>
                <a:gd name="connsiteX11-599" fmla="*/ 709574 w 1404608"/>
                <a:gd name="connsiteY11-600" fmla="*/ 936345 h 2070201"/>
                <a:gd name="connsiteX12-601" fmla="*/ 702259 w 1404608"/>
                <a:gd name="connsiteY12-602" fmla="*/ 629107 h 2070201"/>
                <a:gd name="connsiteX13-603" fmla="*/ 526694 w 1404608"/>
                <a:gd name="connsiteY13-604" fmla="*/ 0 h 2070201"/>
                <a:gd name="connsiteX14-605" fmla="*/ 468172 w 1404608"/>
                <a:gd name="connsiteY14-606" fmla="*/ 1338681 h 2070201"/>
                <a:gd name="connsiteX15-607" fmla="*/ 321868 w 1404608"/>
                <a:gd name="connsiteY15-608" fmla="*/ 1287475 h 2070201"/>
                <a:gd name="connsiteX16" fmla="*/ 0 w 1404608"/>
                <a:gd name="connsiteY16" fmla="*/ 1053388 h 2070201"/>
                <a:gd name="connsiteX0-609" fmla="*/ 0 w 1404608"/>
                <a:gd name="connsiteY0-610" fmla="*/ 1056935 h 2073748"/>
                <a:gd name="connsiteX1-611" fmla="*/ 124358 w 1404608"/>
                <a:gd name="connsiteY1-612" fmla="*/ 1386119 h 2073748"/>
                <a:gd name="connsiteX2-613" fmla="*/ 292608 w 1404608"/>
                <a:gd name="connsiteY2-614" fmla="*/ 1744564 h 2073748"/>
                <a:gd name="connsiteX3-615" fmla="*/ 687628 w 1404608"/>
                <a:gd name="connsiteY3-616" fmla="*/ 2073748 h 2073748"/>
                <a:gd name="connsiteX4-617" fmla="*/ 1294790 w 1404608"/>
                <a:gd name="connsiteY4-618" fmla="*/ 2059118 h 2073748"/>
                <a:gd name="connsiteX5-619" fmla="*/ 1404518 w 1404608"/>
                <a:gd name="connsiteY5-620" fmla="*/ 1159348 h 2073748"/>
                <a:gd name="connsiteX6-621" fmla="*/ 1221638 w 1404608"/>
                <a:gd name="connsiteY6-622" fmla="*/ 771643 h 2073748"/>
                <a:gd name="connsiteX7-623" fmla="*/ 1177747 w 1404608"/>
                <a:gd name="connsiteY7-624" fmla="*/ 969153 h 2073748"/>
                <a:gd name="connsiteX8-625" fmla="*/ 980236 w 1404608"/>
                <a:gd name="connsiteY8-626" fmla="*/ 698491 h 2073748"/>
                <a:gd name="connsiteX9-627" fmla="*/ 921715 w 1404608"/>
                <a:gd name="connsiteY9-628" fmla="*/ 932577 h 2073748"/>
                <a:gd name="connsiteX10-629" fmla="*/ 738836 w 1404608"/>
                <a:gd name="connsiteY10-630" fmla="*/ 596078 h 2073748"/>
                <a:gd name="connsiteX11-631" fmla="*/ 709574 w 1404608"/>
                <a:gd name="connsiteY11-632" fmla="*/ 939892 h 2073748"/>
                <a:gd name="connsiteX12-633" fmla="*/ 526694 w 1404608"/>
                <a:gd name="connsiteY12-634" fmla="*/ 3547 h 2073748"/>
                <a:gd name="connsiteX13-635" fmla="*/ 468172 w 1404608"/>
                <a:gd name="connsiteY13-636" fmla="*/ 1342228 h 2073748"/>
                <a:gd name="connsiteX14-637" fmla="*/ 321868 w 1404608"/>
                <a:gd name="connsiteY14-638" fmla="*/ 1291022 h 2073748"/>
                <a:gd name="connsiteX15-639" fmla="*/ 0 w 1404608"/>
                <a:gd name="connsiteY15-640" fmla="*/ 1056935 h 2073748"/>
                <a:gd name="connsiteX0-641" fmla="*/ 0 w 1404608"/>
                <a:gd name="connsiteY0-642" fmla="*/ 1056935 h 2073748"/>
                <a:gd name="connsiteX1-643" fmla="*/ 124358 w 1404608"/>
                <a:gd name="connsiteY1-644" fmla="*/ 1386119 h 2073748"/>
                <a:gd name="connsiteX2-645" fmla="*/ 292608 w 1404608"/>
                <a:gd name="connsiteY2-646" fmla="*/ 1744564 h 2073748"/>
                <a:gd name="connsiteX3-647" fmla="*/ 687628 w 1404608"/>
                <a:gd name="connsiteY3-648" fmla="*/ 2073748 h 2073748"/>
                <a:gd name="connsiteX4-649" fmla="*/ 1294790 w 1404608"/>
                <a:gd name="connsiteY4-650" fmla="*/ 2059118 h 2073748"/>
                <a:gd name="connsiteX5-651" fmla="*/ 1404518 w 1404608"/>
                <a:gd name="connsiteY5-652" fmla="*/ 1159348 h 2073748"/>
                <a:gd name="connsiteX6-653" fmla="*/ 1221638 w 1404608"/>
                <a:gd name="connsiteY6-654" fmla="*/ 771643 h 2073748"/>
                <a:gd name="connsiteX7-655" fmla="*/ 1177747 w 1404608"/>
                <a:gd name="connsiteY7-656" fmla="*/ 969153 h 2073748"/>
                <a:gd name="connsiteX8-657" fmla="*/ 980236 w 1404608"/>
                <a:gd name="connsiteY8-658" fmla="*/ 698491 h 2073748"/>
                <a:gd name="connsiteX9-659" fmla="*/ 921715 w 1404608"/>
                <a:gd name="connsiteY9-660" fmla="*/ 932577 h 2073748"/>
                <a:gd name="connsiteX10-661" fmla="*/ 738836 w 1404608"/>
                <a:gd name="connsiteY10-662" fmla="*/ 596078 h 2073748"/>
                <a:gd name="connsiteX11-663" fmla="*/ 709574 w 1404608"/>
                <a:gd name="connsiteY11-664" fmla="*/ 939892 h 2073748"/>
                <a:gd name="connsiteX12-665" fmla="*/ 526694 w 1404608"/>
                <a:gd name="connsiteY12-666" fmla="*/ 3547 h 2073748"/>
                <a:gd name="connsiteX13-667" fmla="*/ 468172 w 1404608"/>
                <a:gd name="connsiteY13-668" fmla="*/ 1342228 h 2073748"/>
                <a:gd name="connsiteX14-669" fmla="*/ 321868 w 1404608"/>
                <a:gd name="connsiteY14-670" fmla="*/ 1291022 h 2073748"/>
                <a:gd name="connsiteX15-671" fmla="*/ 0 w 1404608"/>
                <a:gd name="connsiteY15-672" fmla="*/ 1056935 h 2073748"/>
                <a:gd name="connsiteX0-673" fmla="*/ 0 w 1404608"/>
                <a:gd name="connsiteY0-674" fmla="*/ 1056935 h 2073748"/>
                <a:gd name="connsiteX1-675" fmla="*/ 124358 w 1404608"/>
                <a:gd name="connsiteY1-676" fmla="*/ 1386119 h 2073748"/>
                <a:gd name="connsiteX2-677" fmla="*/ 292608 w 1404608"/>
                <a:gd name="connsiteY2-678" fmla="*/ 1744564 h 2073748"/>
                <a:gd name="connsiteX3-679" fmla="*/ 687628 w 1404608"/>
                <a:gd name="connsiteY3-680" fmla="*/ 2073748 h 2073748"/>
                <a:gd name="connsiteX4-681" fmla="*/ 1294790 w 1404608"/>
                <a:gd name="connsiteY4-682" fmla="*/ 2059118 h 2073748"/>
                <a:gd name="connsiteX5-683" fmla="*/ 1404518 w 1404608"/>
                <a:gd name="connsiteY5-684" fmla="*/ 1159348 h 2073748"/>
                <a:gd name="connsiteX6-685" fmla="*/ 1221638 w 1404608"/>
                <a:gd name="connsiteY6-686" fmla="*/ 771643 h 2073748"/>
                <a:gd name="connsiteX7-687" fmla="*/ 1177747 w 1404608"/>
                <a:gd name="connsiteY7-688" fmla="*/ 969153 h 2073748"/>
                <a:gd name="connsiteX8-689" fmla="*/ 980236 w 1404608"/>
                <a:gd name="connsiteY8-690" fmla="*/ 698491 h 2073748"/>
                <a:gd name="connsiteX9-691" fmla="*/ 921715 w 1404608"/>
                <a:gd name="connsiteY9-692" fmla="*/ 932577 h 2073748"/>
                <a:gd name="connsiteX10-693" fmla="*/ 738836 w 1404608"/>
                <a:gd name="connsiteY10-694" fmla="*/ 596078 h 2073748"/>
                <a:gd name="connsiteX11-695" fmla="*/ 709574 w 1404608"/>
                <a:gd name="connsiteY11-696" fmla="*/ 939892 h 2073748"/>
                <a:gd name="connsiteX12-697" fmla="*/ 526694 w 1404608"/>
                <a:gd name="connsiteY12-698" fmla="*/ 3547 h 2073748"/>
                <a:gd name="connsiteX13-699" fmla="*/ 468172 w 1404608"/>
                <a:gd name="connsiteY13-700" fmla="*/ 1342228 h 2073748"/>
                <a:gd name="connsiteX14-701" fmla="*/ 321868 w 1404608"/>
                <a:gd name="connsiteY14-702" fmla="*/ 1291022 h 2073748"/>
                <a:gd name="connsiteX15-703" fmla="*/ 0 w 1404608"/>
                <a:gd name="connsiteY15-704" fmla="*/ 1056935 h 2073748"/>
                <a:gd name="connsiteX0-705" fmla="*/ 0 w 1404608"/>
                <a:gd name="connsiteY0-706" fmla="*/ 1058942 h 2075755"/>
                <a:gd name="connsiteX1-707" fmla="*/ 124358 w 1404608"/>
                <a:gd name="connsiteY1-708" fmla="*/ 1388126 h 2075755"/>
                <a:gd name="connsiteX2-709" fmla="*/ 292608 w 1404608"/>
                <a:gd name="connsiteY2-710" fmla="*/ 1746571 h 2075755"/>
                <a:gd name="connsiteX3-711" fmla="*/ 687628 w 1404608"/>
                <a:gd name="connsiteY3-712" fmla="*/ 2075755 h 2075755"/>
                <a:gd name="connsiteX4-713" fmla="*/ 1294790 w 1404608"/>
                <a:gd name="connsiteY4-714" fmla="*/ 2061125 h 2075755"/>
                <a:gd name="connsiteX5-715" fmla="*/ 1404518 w 1404608"/>
                <a:gd name="connsiteY5-716" fmla="*/ 1161355 h 2075755"/>
                <a:gd name="connsiteX6-717" fmla="*/ 1221638 w 1404608"/>
                <a:gd name="connsiteY6-718" fmla="*/ 773650 h 2075755"/>
                <a:gd name="connsiteX7-719" fmla="*/ 1177747 w 1404608"/>
                <a:gd name="connsiteY7-720" fmla="*/ 971160 h 2075755"/>
                <a:gd name="connsiteX8-721" fmla="*/ 980236 w 1404608"/>
                <a:gd name="connsiteY8-722" fmla="*/ 700498 h 2075755"/>
                <a:gd name="connsiteX9-723" fmla="*/ 921715 w 1404608"/>
                <a:gd name="connsiteY9-724" fmla="*/ 934584 h 2075755"/>
                <a:gd name="connsiteX10-725" fmla="*/ 738836 w 1404608"/>
                <a:gd name="connsiteY10-726" fmla="*/ 598085 h 2075755"/>
                <a:gd name="connsiteX11-727" fmla="*/ 709574 w 1404608"/>
                <a:gd name="connsiteY11-728" fmla="*/ 941899 h 2075755"/>
                <a:gd name="connsiteX12-729" fmla="*/ 526694 w 1404608"/>
                <a:gd name="connsiteY12-730" fmla="*/ 5554 h 2075755"/>
                <a:gd name="connsiteX13-731" fmla="*/ 468172 w 1404608"/>
                <a:gd name="connsiteY13-732" fmla="*/ 1344235 h 2075755"/>
                <a:gd name="connsiteX14-733" fmla="*/ 321868 w 1404608"/>
                <a:gd name="connsiteY14-734" fmla="*/ 1293029 h 2075755"/>
                <a:gd name="connsiteX15-735" fmla="*/ 0 w 1404608"/>
                <a:gd name="connsiteY15-736" fmla="*/ 1058942 h 2075755"/>
                <a:gd name="connsiteX0-737" fmla="*/ 0 w 1404608"/>
                <a:gd name="connsiteY0-738" fmla="*/ 1029958 h 2046771"/>
                <a:gd name="connsiteX1-739" fmla="*/ 124358 w 1404608"/>
                <a:gd name="connsiteY1-740" fmla="*/ 1359142 h 2046771"/>
                <a:gd name="connsiteX2-741" fmla="*/ 292608 w 1404608"/>
                <a:gd name="connsiteY2-742" fmla="*/ 1717587 h 2046771"/>
                <a:gd name="connsiteX3-743" fmla="*/ 687628 w 1404608"/>
                <a:gd name="connsiteY3-744" fmla="*/ 2046771 h 2046771"/>
                <a:gd name="connsiteX4-745" fmla="*/ 1294790 w 1404608"/>
                <a:gd name="connsiteY4-746" fmla="*/ 2032141 h 2046771"/>
                <a:gd name="connsiteX5-747" fmla="*/ 1404518 w 1404608"/>
                <a:gd name="connsiteY5-748" fmla="*/ 1132371 h 2046771"/>
                <a:gd name="connsiteX6-749" fmla="*/ 1221638 w 1404608"/>
                <a:gd name="connsiteY6-750" fmla="*/ 744666 h 2046771"/>
                <a:gd name="connsiteX7-751" fmla="*/ 1177747 w 1404608"/>
                <a:gd name="connsiteY7-752" fmla="*/ 942176 h 2046771"/>
                <a:gd name="connsiteX8-753" fmla="*/ 980236 w 1404608"/>
                <a:gd name="connsiteY8-754" fmla="*/ 671514 h 2046771"/>
                <a:gd name="connsiteX9-755" fmla="*/ 921715 w 1404608"/>
                <a:gd name="connsiteY9-756" fmla="*/ 905600 h 2046771"/>
                <a:gd name="connsiteX10-757" fmla="*/ 738836 w 1404608"/>
                <a:gd name="connsiteY10-758" fmla="*/ 569101 h 2046771"/>
                <a:gd name="connsiteX11-759" fmla="*/ 709574 w 1404608"/>
                <a:gd name="connsiteY11-760" fmla="*/ 912915 h 2046771"/>
                <a:gd name="connsiteX12-761" fmla="*/ 526694 w 1404608"/>
                <a:gd name="connsiteY12-762" fmla="*/ 5831 h 2046771"/>
                <a:gd name="connsiteX13-763" fmla="*/ 468172 w 1404608"/>
                <a:gd name="connsiteY13-764" fmla="*/ 1315251 h 2046771"/>
                <a:gd name="connsiteX14-765" fmla="*/ 321868 w 1404608"/>
                <a:gd name="connsiteY14-766" fmla="*/ 1264045 h 2046771"/>
                <a:gd name="connsiteX15-767" fmla="*/ 0 w 1404608"/>
                <a:gd name="connsiteY15-768" fmla="*/ 1029958 h 2046771"/>
                <a:gd name="connsiteX0-769" fmla="*/ 0 w 1404608"/>
                <a:gd name="connsiteY0-770" fmla="*/ 1024127 h 2040940"/>
                <a:gd name="connsiteX1-771" fmla="*/ 124358 w 1404608"/>
                <a:gd name="connsiteY1-772" fmla="*/ 1353311 h 2040940"/>
                <a:gd name="connsiteX2-773" fmla="*/ 292608 w 1404608"/>
                <a:gd name="connsiteY2-774" fmla="*/ 1711756 h 2040940"/>
                <a:gd name="connsiteX3-775" fmla="*/ 687628 w 1404608"/>
                <a:gd name="connsiteY3-776" fmla="*/ 2040940 h 2040940"/>
                <a:gd name="connsiteX4-777" fmla="*/ 1294790 w 1404608"/>
                <a:gd name="connsiteY4-778" fmla="*/ 2026310 h 2040940"/>
                <a:gd name="connsiteX5-779" fmla="*/ 1404518 w 1404608"/>
                <a:gd name="connsiteY5-780" fmla="*/ 1126540 h 2040940"/>
                <a:gd name="connsiteX6-781" fmla="*/ 1221638 w 1404608"/>
                <a:gd name="connsiteY6-782" fmla="*/ 738835 h 2040940"/>
                <a:gd name="connsiteX7-783" fmla="*/ 1177747 w 1404608"/>
                <a:gd name="connsiteY7-784" fmla="*/ 936345 h 2040940"/>
                <a:gd name="connsiteX8-785" fmla="*/ 980236 w 1404608"/>
                <a:gd name="connsiteY8-786" fmla="*/ 665683 h 2040940"/>
                <a:gd name="connsiteX9-787" fmla="*/ 921715 w 1404608"/>
                <a:gd name="connsiteY9-788" fmla="*/ 899769 h 2040940"/>
                <a:gd name="connsiteX10-789" fmla="*/ 738836 w 1404608"/>
                <a:gd name="connsiteY10-790" fmla="*/ 563270 h 2040940"/>
                <a:gd name="connsiteX11-791" fmla="*/ 709574 w 1404608"/>
                <a:gd name="connsiteY11-792" fmla="*/ 907084 h 2040940"/>
                <a:gd name="connsiteX12-793" fmla="*/ 526694 w 1404608"/>
                <a:gd name="connsiteY12-794" fmla="*/ 0 h 2040940"/>
                <a:gd name="connsiteX13-795" fmla="*/ 468172 w 1404608"/>
                <a:gd name="connsiteY13-796" fmla="*/ 1309420 h 2040940"/>
                <a:gd name="connsiteX14-797" fmla="*/ 321868 w 1404608"/>
                <a:gd name="connsiteY14-798" fmla="*/ 1258214 h 2040940"/>
                <a:gd name="connsiteX15-799" fmla="*/ 0 w 1404608"/>
                <a:gd name="connsiteY15-800" fmla="*/ 1024127 h 2040940"/>
                <a:gd name="connsiteX0-801" fmla="*/ 0 w 1404608"/>
                <a:gd name="connsiteY0-802" fmla="*/ 1024614 h 2041427"/>
                <a:gd name="connsiteX1-803" fmla="*/ 124358 w 1404608"/>
                <a:gd name="connsiteY1-804" fmla="*/ 1353798 h 2041427"/>
                <a:gd name="connsiteX2-805" fmla="*/ 292608 w 1404608"/>
                <a:gd name="connsiteY2-806" fmla="*/ 1712243 h 2041427"/>
                <a:gd name="connsiteX3-807" fmla="*/ 687628 w 1404608"/>
                <a:gd name="connsiteY3-808" fmla="*/ 2041427 h 2041427"/>
                <a:gd name="connsiteX4-809" fmla="*/ 1294790 w 1404608"/>
                <a:gd name="connsiteY4-810" fmla="*/ 2026797 h 2041427"/>
                <a:gd name="connsiteX5-811" fmla="*/ 1404518 w 1404608"/>
                <a:gd name="connsiteY5-812" fmla="*/ 1127027 h 2041427"/>
                <a:gd name="connsiteX6-813" fmla="*/ 1221638 w 1404608"/>
                <a:gd name="connsiteY6-814" fmla="*/ 739322 h 2041427"/>
                <a:gd name="connsiteX7-815" fmla="*/ 1177747 w 1404608"/>
                <a:gd name="connsiteY7-816" fmla="*/ 936832 h 2041427"/>
                <a:gd name="connsiteX8-817" fmla="*/ 980236 w 1404608"/>
                <a:gd name="connsiteY8-818" fmla="*/ 666170 h 2041427"/>
                <a:gd name="connsiteX9-819" fmla="*/ 921715 w 1404608"/>
                <a:gd name="connsiteY9-820" fmla="*/ 900256 h 2041427"/>
                <a:gd name="connsiteX10-821" fmla="*/ 738836 w 1404608"/>
                <a:gd name="connsiteY10-822" fmla="*/ 563757 h 2041427"/>
                <a:gd name="connsiteX11-823" fmla="*/ 709574 w 1404608"/>
                <a:gd name="connsiteY11-824" fmla="*/ 907571 h 2041427"/>
                <a:gd name="connsiteX12-825" fmla="*/ 526694 w 1404608"/>
                <a:gd name="connsiteY12-826" fmla="*/ 487 h 2041427"/>
                <a:gd name="connsiteX13-827" fmla="*/ 468172 w 1404608"/>
                <a:gd name="connsiteY13-828" fmla="*/ 1309907 h 2041427"/>
                <a:gd name="connsiteX14-829" fmla="*/ 321868 w 1404608"/>
                <a:gd name="connsiteY14-830" fmla="*/ 1258701 h 2041427"/>
                <a:gd name="connsiteX15-831" fmla="*/ 0 w 1404608"/>
                <a:gd name="connsiteY15-832" fmla="*/ 1024614 h 2041427"/>
                <a:gd name="connsiteX0-833" fmla="*/ 0 w 1404608"/>
                <a:gd name="connsiteY0-834" fmla="*/ 1024614 h 2041427"/>
                <a:gd name="connsiteX1-835" fmla="*/ 124358 w 1404608"/>
                <a:gd name="connsiteY1-836" fmla="*/ 1353798 h 2041427"/>
                <a:gd name="connsiteX2-837" fmla="*/ 292608 w 1404608"/>
                <a:gd name="connsiteY2-838" fmla="*/ 1712243 h 2041427"/>
                <a:gd name="connsiteX3-839" fmla="*/ 687628 w 1404608"/>
                <a:gd name="connsiteY3-840" fmla="*/ 2041427 h 2041427"/>
                <a:gd name="connsiteX4-841" fmla="*/ 1294790 w 1404608"/>
                <a:gd name="connsiteY4-842" fmla="*/ 2026797 h 2041427"/>
                <a:gd name="connsiteX5-843" fmla="*/ 1404518 w 1404608"/>
                <a:gd name="connsiteY5-844" fmla="*/ 1127027 h 2041427"/>
                <a:gd name="connsiteX6-845" fmla="*/ 1221638 w 1404608"/>
                <a:gd name="connsiteY6-846" fmla="*/ 739322 h 2041427"/>
                <a:gd name="connsiteX7-847" fmla="*/ 1177747 w 1404608"/>
                <a:gd name="connsiteY7-848" fmla="*/ 936832 h 2041427"/>
                <a:gd name="connsiteX8-849" fmla="*/ 980236 w 1404608"/>
                <a:gd name="connsiteY8-850" fmla="*/ 666170 h 2041427"/>
                <a:gd name="connsiteX9-851" fmla="*/ 921715 w 1404608"/>
                <a:gd name="connsiteY9-852" fmla="*/ 900256 h 2041427"/>
                <a:gd name="connsiteX10-853" fmla="*/ 738836 w 1404608"/>
                <a:gd name="connsiteY10-854" fmla="*/ 563757 h 2041427"/>
                <a:gd name="connsiteX11-855" fmla="*/ 709574 w 1404608"/>
                <a:gd name="connsiteY11-856" fmla="*/ 907571 h 2041427"/>
                <a:gd name="connsiteX12-857" fmla="*/ 526694 w 1404608"/>
                <a:gd name="connsiteY12-858" fmla="*/ 487 h 2041427"/>
                <a:gd name="connsiteX13-859" fmla="*/ 468172 w 1404608"/>
                <a:gd name="connsiteY13-860" fmla="*/ 1309907 h 2041427"/>
                <a:gd name="connsiteX14-861" fmla="*/ 321868 w 1404608"/>
                <a:gd name="connsiteY14-862" fmla="*/ 1258701 h 2041427"/>
                <a:gd name="connsiteX15-863" fmla="*/ 0 w 1404608"/>
                <a:gd name="connsiteY15-864" fmla="*/ 1024614 h 2041427"/>
                <a:gd name="connsiteX0-865" fmla="*/ 0 w 1404608"/>
                <a:gd name="connsiteY0-866" fmla="*/ 1024370 h 2041183"/>
                <a:gd name="connsiteX1-867" fmla="*/ 124358 w 1404608"/>
                <a:gd name="connsiteY1-868" fmla="*/ 1353554 h 2041183"/>
                <a:gd name="connsiteX2-869" fmla="*/ 292608 w 1404608"/>
                <a:gd name="connsiteY2-870" fmla="*/ 1711999 h 2041183"/>
                <a:gd name="connsiteX3-871" fmla="*/ 687628 w 1404608"/>
                <a:gd name="connsiteY3-872" fmla="*/ 2041183 h 2041183"/>
                <a:gd name="connsiteX4-873" fmla="*/ 1294790 w 1404608"/>
                <a:gd name="connsiteY4-874" fmla="*/ 2026553 h 2041183"/>
                <a:gd name="connsiteX5-875" fmla="*/ 1404518 w 1404608"/>
                <a:gd name="connsiteY5-876" fmla="*/ 1126783 h 2041183"/>
                <a:gd name="connsiteX6-877" fmla="*/ 1221638 w 1404608"/>
                <a:gd name="connsiteY6-878" fmla="*/ 739078 h 2041183"/>
                <a:gd name="connsiteX7-879" fmla="*/ 1177747 w 1404608"/>
                <a:gd name="connsiteY7-880" fmla="*/ 936588 h 2041183"/>
                <a:gd name="connsiteX8-881" fmla="*/ 980236 w 1404608"/>
                <a:gd name="connsiteY8-882" fmla="*/ 665926 h 2041183"/>
                <a:gd name="connsiteX9-883" fmla="*/ 921715 w 1404608"/>
                <a:gd name="connsiteY9-884" fmla="*/ 900012 h 2041183"/>
                <a:gd name="connsiteX10-885" fmla="*/ 738836 w 1404608"/>
                <a:gd name="connsiteY10-886" fmla="*/ 563513 h 2041183"/>
                <a:gd name="connsiteX11-887" fmla="*/ 709574 w 1404608"/>
                <a:gd name="connsiteY11-888" fmla="*/ 907327 h 2041183"/>
                <a:gd name="connsiteX12-889" fmla="*/ 526694 w 1404608"/>
                <a:gd name="connsiteY12-890" fmla="*/ 243 h 2041183"/>
                <a:gd name="connsiteX13-891" fmla="*/ 468172 w 1404608"/>
                <a:gd name="connsiteY13-892" fmla="*/ 1309663 h 2041183"/>
                <a:gd name="connsiteX14-893" fmla="*/ 321868 w 1404608"/>
                <a:gd name="connsiteY14-894" fmla="*/ 1258457 h 2041183"/>
                <a:gd name="connsiteX15-895" fmla="*/ 0 w 1404608"/>
                <a:gd name="connsiteY15-896" fmla="*/ 1024370 h 2041183"/>
                <a:gd name="connsiteX0-897" fmla="*/ 0 w 1404608"/>
                <a:gd name="connsiteY0-898" fmla="*/ 1024383 h 2041196"/>
                <a:gd name="connsiteX1-899" fmla="*/ 124358 w 1404608"/>
                <a:gd name="connsiteY1-900" fmla="*/ 1353567 h 2041196"/>
                <a:gd name="connsiteX2-901" fmla="*/ 292608 w 1404608"/>
                <a:gd name="connsiteY2-902" fmla="*/ 1712012 h 2041196"/>
                <a:gd name="connsiteX3-903" fmla="*/ 687628 w 1404608"/>
                <a:gd name="connsiteY3-904" fmla="*/ 2041196 h 2041196"/>
                <a:gd name="connsiteX4-905" fmla="*/ 1294790 w 1404608"/>
                <a:gd name="connsiteY4-906" fmla="*/ 2026566 h 2041196"/>
                <a:gd name="connsiteX5-907" fmla="*/ 1404518 w 1404608"/>
                <a:gd name="connsiteY5-908" fmla="*/ 1126796 h 2041196"/>
                <a:gd name="connsiteX6-909" fmla="*/ 1221638 w 1404608"/>
                <a:gd name="connsiteY6-910" fmla="*/ 739091 h 2041196"/>
                <a:gd name="connsiteX7-911" fmla="*/ 1177747 w 1404608"/>
                <a:gd name="connsiteY7-912" fmla="*/ 936601 h 2041196"/>
                <a:gd name="connsiteX8-913" fmla="*/ 980236 w 1404608"/>
                <a:gd name="connsiteY8-914" fmla="*/ 665939 h 2041196"/>
                <a:gd name="connsiteX9-915" fmla="*/ 921715 w 1404608"/>
                <a:gd name="connsiteY9-916" fmla="*/ 900025 h 2041196"/>
                <a:gd name="connsiteX10-917" fmla="*/ 738836 w 1404608"/>
                <a:gd name="connsiteY10-918" fmla="*/ 563526 h 2041196"/>
                <a:gd name="connsiteX11-919" fmla="*/ 709574 w 1404608"/>
                <a:gd name="connsiteY11-920" fmla="*/ 907340 h 2041196"/>
                <a:gd name="connsiteX12-921" fmla="*/ 526694 w 1404608"/>
                <a:gd name="connsiteY12-922" fmla="*/ 256 h 2041196"/>
                <a:gd name="connsiteX13-923" fmla="*/ 453541 w 1404608"/>
                <a:gd name="connsiteY13-924" fmla="*/ 1258469 h 2041196"/>
                <a:gd name="connsiteX14-925" fmla="*/ 321868 w 1404608"/>
                <a:gd name="connsiteY14-926" fmla="*/ 1258470 h 2041196"/>
                <a:gd name="connsiteX15-927" fmla="*/ 0 w 1404608"/>
                <a:gd name="connsiteY15-928" fmla="*/ 1024383 h 2041196"/>
                <a:gd name="connsiteX0-929" fmla="*/ 0 w 1404608"/>
                <a:gd name="connsiteY0-930" fmla="*/ 1024383 h 2041196"/>
                <a:gd name="connsiteX1-931" fmla="*/ 124358 w 1404608"/>
                <a:gd name="connsiteY1-932" fmla="*/ 1353567 h 2041196"/>
                <a:gd name="connsiteX2-933" fmla="*/ 292608 w 1404608"/>
                <a:gd name="connsiteY2-934" fmla="*/ 1712012 h 2041196"/>
                <a:gd name="connsiteX3-935" fmla="*/ 687628 w 1404608"/>
                <a:gd name="connsiteY3-936" fmla="*/ 2041196 h 2041196"/>
                <a:gd name="connsiteX4-937" fmla="*/ 1294790 w 1404608"/>
                <a:gd name="connsiteY4-938" fmla="*/ 2026566 h 2041196"/>
                <a:gd name="connsiteX5-939" fmla="*/ 1404518 w 1404608"/>
                <a:gd name="connsiteY5-940" fmla="*/ 1126796 h 2041196"/>
                <a:gd name="connsiteX6-941" fmla="*/ 1221638 w 1404608"/>
                <a:gd name="connsiteY6-942" fmla="*/ 739091 h 2041196"/>
                <a:gd name="connsiteX7-943" fmla="*/ 1177747 w 1404608"/>
                <a:gd name="connsiteY7-944" fmla="*/ 936601 h 2041196"/>
                <a:gd name="connsiteX8-945" fmla="*/ 980236 w 1404608"/>
                <a:gd name="connsiteY8-946" fmla="*/ 665939 h 2041196"/>
                <a:gd name="connsiteX9-947" fmla="*/ 921715 w 1404608"/>
                <a:gd name="connsiteY9-948" fmla="*/ 900025 h 2041196"/>
                <a:gd name="connsiteX10-949" fmla="*/ 738836 w 1404608"/>
                <a:gd name="connsiteY10-950" fmla="*/ 563526 h 2041196"/>
                <a:gd name="connsiteX11-951" fmla="*/ 709574 w 1404608"/>
                <a:gd name="connsiteY11-952" fmla="*/ 907340 h 2041196"/>
                <a:gd name="connsiteX12-953" fmla="*/ 526694 w 1404608"/>
                <a:gd name="connsiteY12-954" fmla="*/ 256 h 2041196"/>
                <a:gd name="connsiteX13-955" fmla="*/ 453541 w 1404608"/>
                <a:gd name="connsiteY13-956" fmla="*/ 1258469 h 2041196"/>
                <a:gd name="connsiteX14-957" fmla="*/ 321868 w 1404608"/>
                <a:gd name="connsiteY14-958" fmla="*/ 1258470 h 2041196"/>
                <a:gd name="connsiteX15-959" fmla="*/ 0 w 1404608"/>
                <a:gd name="connsiteY15-960" fmla="*/ 1024383 h 2041196"/>
                <a:gd name="connsiteX0-961" fmla="*/ 0 w 1404608"/>
                <a:gd name="connsiteY0-962" fmla="*/ 1024369 h 2041182"/>
                <a:gd name="connsiteX1-963" fmla="*/ 124358 w 1404608"/>
                <a:gd name="connsiteY1-964" fmla="*/ 1353553 h 2041182"/>
                <a:gd name="connsiteX2-965" fmla="*/ 292608 w 1404608"/>
                <a:gd name="connsiteY2-966" fmla="*/ 1711998 h 2041182"/>
                <a:gd name="connsiteX3-967" fmla="*/ 687628 w 1404608"/>
                <a:gd name="connsiteY3-968" fmla="*/ 2041182 h 2041182"/>
                <a:gd name="connsiteX4-969" fmla="*/ 1294790 w 1404608"/>
                <a:gd name="connsiteY4-970" fmla="*/ 2026552 h 2041182"/>
                <a:gd name="connsiteX5-971" fmla="*/ 1404518 w 1404608"/>
                <a:gd name="connsiteY5-972" fmla="*/ 1126782 h 2041182"/>
                <a:gd name="connsiteX6-973" fmla="*/ 1221638 w 1404608"/>
                <a:gd name="connsiteY6-974" fmla="*/ 739077 h 2041182"/>
                <a:gd name="connsiteX7-975" fmla="*/ 1177747 w 1404608"/>
                <a:gd name="connsiteY7-976" fmla="*/ 936587 h 2041182"/>
                <a:gd name="connsiteX8-977" fmla="*/ 980236 w 1404608"/>
                <a:gd name="connsiteY8-978" fmla="*/ 665925 h 2041182"/>
                <a:gd name="connsiteX9-979" fmla="*/ 921715 w 1404608"/>
                <a:gd name="connsiteY9-980" fmla="*/ 900011 h 2041182"/>
                <a:gd name="connsiteX10-981" fmla="*/ 738836 w 1404608"/>
                <a:gd name="connsiteY10-982" fmla="*/ 563512 h 2041182"/>
                <a:gd name="connsiteX11-983" fmla="*/ 709574 w 1404608"/>
                <a:gd name="connsiteY11-984" fmla="*/ 907326 h 2041182"/>
                <a:gd name="connsiteX12-985" fmla="*/ 526694 w 1404608"/>
                <a:gd name="connsiteY12-986" fmla="*/ 242 h 2041182"/>
                <a:gd name="connsiteX13-987" fmla="*/ 456712 w 1404608"/>
                <a:gd name="connsiteY13-988" fmla="*/ 1312361 h 2041182"/>
                <a:gd name="connsiteX14-989" fmla="*/ 321868 w 1404608"/>
                <a:gd name="connsiteY14-990" fmla="*/ 1258456 h 2041182"/>
                <a:gd name="connsiteX15-991" fmla="*/ 0 w 1404608"/>
                <a:gd name="connsiteY15-992" fmla="*/ 1024369 h 2041182"/>
                <a:gd name="connsiteX0-993" fmla="*/ 0 w 1404608"/>
                <a:gd name="connsiteY0-994" fmla="*/ 1024369 h 2041182"/>
                <a:gd name="connsiteX1-995" fmla="*/ 124358 w 1404608"/>
                <a:gd name="connsiteY1-996" fmla="*/ 1353553 h 2041182"/>
                <a:gd name="connsiteX2-997" fmla="*/ 292608 w 1404608"/>
                <a:gd name="connsiteY2-998" fmla="*/ 1711998 h 2041182"/>
                <a:gd name="connsiteX3-999" fmla="*/ 687628 w 1404608"/>
                <a:gd name="connsiteY3-1000" fmla="*/ 2041182 h 2041182"/>
                <a:gd name="connsiteX4-1001" fmla="*/ 1294790 w 1404608"/>
                <a:gd name="connsiteY4-1002" fmla="*/ 2026552 h 2041182"/>
                <a:gd name="connsiteX5-1003" fmla="*/ 1404518 w 1404608"/>
                <a:gd name="connsiteY5-1004" fmla="*/ 1126782 h 2041182"/>
                <a:gd name="connsiteX6-1005" fmla="*/ 1221638 w 1404608"/>
                <a:gd name="connsiteY6-1006" fmla="*/ 739077 h 2041182"/>
                <a:gd name="connsiteX7-1007" fmla="*/ 1177747 w 1404608"/>
                <a:gd name="connsiteY7-1008" fmla="*/ 936587 h 2041182"/>
                <a:gd name="connsiteX8-1009" fmla="*/ 980236 w 1404608"/>
                <a:gd name="connsiteY8-1010" fmla="*/ 665925 h 2041182"/>
                <a:gd name="connsiteX9-1011" fmla="*/ 921715 w 1404608"/>
                <a:gd name="connsiteY9-1012" fmla="*/ 900011 h 2041182"/>
                <a:gd name="connsiteX10-1013" fmla="*/ 738836 w 1404608"/>
                <a:gd name="connsiteY10-1014" fmla="*/ 563512 h 2041182"/>
                <a:gd name="connsiteX11-1015" fmla="*/ 709574 w 1404608"/>
                <a:gd name="connsiteY11-1016" fmla="*/ 907326 h 2041182"/>
                <a:gd name="connsiteX12-1017" fmla="*/ 526694 w 1404608"/>
                <a:gd name="connsiteY12-1018" fmla="*/ 242 h 2041182"/>
                <a:gd name="connsiteX13-1019" fmla="*/ 456712 w 1404608"/>
                <a:gd name="connsiteY13-1020" fmla="*/ 1312361 h 2041182"/>
                <a:gd name="connsiteX14-1021" fmla="*/ 321868 w 1404608"/>
                <a:gd name="connsiteY14-1022" fmla="*/ 1258456 h 2041182"/>
                <a:gd name="connsiteX15-1023" fmla="*/ 0 w 1404608"/>
                <a:gd name="connsiteY15-1024" fmla="*/ 1024369 h 2041182"/>
                <a:gd name="connsiteX0-1025" fmla="*/ 0 w 1404608"/>
                <a:gd name="connsiteY0-1026" fmla="*/ 1024369 h 2041182"/>
                <a:gd name="connsiteX1-1027" fmla="*/ 124358 w 1404608"/>
                <a:gd name="connsiteY1-1028" fmla="*/ 1353553 h 2041182"/>
                <a:gd name="connsiteX2-1029" fmla="*/ 292608 w 1404608"/>
                <a:gd name="connsiteY2-1030" fmla="*/ 1711998 h 2041182"/>
                <a:gd name="connsiteX3-1031" fmla="*/ 687628 w 1404608"/>
                <a:gd name="connsiteY3-1032" fmla="*/ 2041182 h 2041182"/>
                <a:gd name="connsiteX4-1033" fmla="*/ 1294790 w 1404608"/>
                <a:gd name="connsiteY4-1034" fmla="*/ 2026552 h 2041182"/>
                <a:gd name="connsiteX5-1035" fmla="*/ 1404518 w 1404608"/>
                <a:gd name="connsiteY5-1036" fmla="*/ 1126782 h 2041182"/>
                <a:gd name="connsiteX6-1037" fmla="*/ 1221638 w 1404608"/>
                <a:gd name="connsiteY6-1038" fmla="*/ 739077 h 2041182"/>
                <a:gd name="connsiteX7-1039" fmla="*/ 1177747 w 1404608"/>
                <a:gd name="connsiteY7-1040" fmla="*/ 936587 h 2041182"/>
                <a:gd name="connsiteX8-1041" fmla="*/ 980236 w 1404608"/>
                <a:gd name="connsiteY8-1042" fmla="*/ 665925 h 2041182"/>
                <a:gd name="connsiteX9-1043" fmla="*/ 921715 w 1404608"/>
                <a:gd name="connsiteY9-1044" fmla="*/ 900011 h 2041182"/>
                <a:gd name="connsiteX10-1045" fmla="*/ 738836 w 1404608"/>
                <a:gd name="connsiteY10-1046" fmla="*/ 563512 h 2041182"/>
                <a:gd name="connsiteX11-1047" fmla="*/ 709574 w 1404608"/>
                <a:gd name="connsiteY11-1048" fmla="*/ 907326 h 2041182"/>
                <a:gd name="connsiteX12-1049" fmla="*/ 526694 w 1404608"/>
                <a:gd name="connsiteY12-1050" fmla="*/ 242 h 2041182"/>
                <a:gd name="connsiteX13-1051" fmla="*/ 456712 w 1404608"/>
                <a:gd name="connsiteY13-1052" fmla="*/ 1312361 h 2041182"/>
                <a:gd name="connsiteX14-1053" fmla="*/ 321868 w 1404608"/>
                <a:gd name="connsiteY14-1054" fmla="*/ 1258456 h 2041182"/>
                <a:gd name="connsiteX15-1055" fmla="*/ 0 w 1404608"/>
                <a:gd name="connsiteY15-1056" fmla="*/ 1024369 h 2041182"/>
                <a:gd name="connsiteX0-1057" fmla="*/ 0 w 1420463"/>
                <a:gd name="connsiteY0-1058" fmla="*/ 957779 h 2041182"/>
                <a:gd name="connsiteX1-1059" fmla="*/ 140213 w 1420463"/>
                <a:gd name="connsiteY1-1060" fmla="*/ 1353553 h 2041182"/>
                <a:gd name="connsiteX2-1061" fmla="*/ 308463 w 1420463"/>
                <a:gd name="connsiteY2-1062" fmla="*/ 1711998 h 2041182"/>
                <a:gd name="connsiteX3-1063" fmla="*/ 703483 w 1420463"/>
                <a:gd name="connsiteY3-1064" fmla="*/ 2041182 h 2041182"/>
                <a:gd name="connsiteX4-1065" fmla="*/ 1310645 w 1420463"/>
                <a:gd name="connsiteY4-1066" fmla="*/ 2026552 h 2041182"/>
                <a:gd name="connsiteX5-1067" fmla="*/ 1420373 w 1420463"/>
                <a:gd name="connsiteY5-1068" fmla="*/ 1126782 h 2041182"/>
                <a:gd name="connsiteX6-1069" fmla="*/ 1237493 w 1420463"/>
                <a:gd name="connsiteY6-1070" fmla="*/ 739077 h 2041182"/>
                <a:gd name="connsiteX7-1071" fmla="*/ 1193602 w 1420463"/>
                <a:gd name="connsiteY7-1072" fmla="*/ 936587 h 2041182"/>
                <a:gd name="connsiteX8-1073" fmla="*/ 996091 w 1420463"/>
                <a:gd name="connsiteY8-1074" fmla="*/ 665925 h 2041182"/>
                <a:gd name="connsiteX9-1075" fmla="*/ 937570 w 1420463"/>
                <a:gd name="connsiteY9-1076" fmla="*/ 900011 h 2041182"/>
                <a:gd name="connsiteX10-1077" fmla="*/ 754691 w 1420463"/>
                <a:gd name="connsiteY10-1078" fmla="*/ 563512 h 2041182"/>
                <a:gd name="connsiteX11-1079" fmla="*/ 725429 w 1420463"/>
                <a:gd name="connsiteY11-1080" fmla="*/ 907326 h 2041182"/>
                <a:gd name="connsiteX12-1081" fmla="*/ 542549 w 1420463"/>
                <a:gd name="connsiteY12-1082" fmla="*/ 242 h 2041182"/>
                <a:gd name="connsiteX13-1083" fmla="*/ 472567 w 1420463"/>
                <a:gd name="connsiteY13-1084" fmla="*/ 1312361 h 2041182"/>
                <a:gd name="connsiteX14-1085" fmla="*/ 337723 w 1420463"/>
                <a:gd name="connsiteY14-1086" fmla="*/ 1258456 h 2041182"/>
                <a:gd name="connsiteX15-1087" fmla="*/ 0 w 1420463"/>
                <a:gd name="connsiteY15-1088" fmla="*/ 957779 h 2041182"/>
                <a:gd name="connsiteX0-1089" fmla="*/ 0 w 1420463"/>
                <a:gd name="connsiteY0-1090" fmla="*/ 957779 h 2041182"/>
                <a:gd name="connsiteX1-1091" fmla="*/ 140213 w 1420463"/>
                <a:gd name="connsiteY1-1092" fmla="*/ 1353553 h 2041182"/>
                <a:gd name="connsiteX2-1093" fmla="*/ 308463 w 1420463"/>
                <a:gd name="connsiteY2-1094" fmla="*/ 1711998 h 2041182"/>
                <a:gd name="connsiteX3-1095" fmla="*/ 703483 w 1420463"/>
                <a:gd name="connsiteY3-1096" fmla="*/ 2041182 h 2041182"/>
                <a:gd name="connsiteX4-1097" fmla="*/ 1310645 w 1420463"/>
                <a:gd name="connsiteY4-1098" fmla="*/ 2026552 h 2041182"/>
                <a:gd name="connsiteX5-1099" fmla="*/ 1420373 w 1420463"/>
                <a:gd name="connsiteY5-1100" fmla="*/ 1126782 h 2041182"/>
                <a:gd name="connsiteX6-1101" fmla="*/ 1237493 w 1420463"/>
                <a:gd name="connsiteY6-1102" fmla="*/ 739077 h 2041182"/>
                <a:gd name="connsiteX7-1103" fmla="*/ 1193602 w 1420463"/>
                <a:gd name="connsiteY7-1104" fmla="*/ 936587 h 2041182"/>
                <a:gd name="connsiteX8-1105" fmla="*/ 996091 w 1420463"/>
                <a:gd name="connsiteY8-1106" fmla="*/ 665925 h 2041182"/>
                <a:gd name="connsiteX9-1107" fmla="*/ 937570 w 1420463"/>
                <a:gd name="connsiteY9-1108" fmla="*/ 900011 h 2041182"/>
                <a:gd name="connsiteX10-1109" fmla="*/ 754691 w 1420463"/>
                <a:gd name="connsiteY10-1110" fmla="*/ 563512 h 2041182"/>
                <a:gd name="connsiteX11-1111" fmla="*/ 725429 w 1420463"/>
                <a:gd name="connsiteY11-1112" fmla="*/ 907326 h 2041182"/>
                <a:gd name="connsiteX12-1113" fmla="*/ 542549 w 1420463"/>
                <a:gd name="connsiteY12-1114" fmla="*/ 242 h 2041182"/>
                <a:gd name="connsiteX13-1115" fmla="*/ 472567 w 1420463"/>
                <a:gd name="connsiteY13-1116" fmla="*/ 1312361 h 2041182"/>
                <a:gd name="connsiteX14-1117" fmla="*/ 337723 w 1420463"/>
                <a:gd name="connsiteY14-1118" fmla="*/ 1258456 h 2041182"/>
                <a:gd name="connsiteX15-1119" fmla="*/ 0 w 1420463"/>
                <a:gd name="connsiteY15-1120" fmla="*/ 957779 h 2041182"/>
                <a:gd name="connsiteX0-1121" fmla="*/ 719 w 1421182"/>
                <a:gd name="connsiteY0-1122" fmla="*/ 957779 h 2041182"/>
                <a:gd name="connsiteX1-1123" fmla="*/ 140932 w 1421182"/>
                <a:gd name="connsiteY1-1124" fmla="*/ 1353553 h 2041182"/>
                <a:gd name="connsiteX2-1125" fmla="*/ 309182 w 1421182"/>
                <a:gd name="connsiteY2-1126" fmla="*/ 1711998 h 2041182"/>
                <a:gd name="connsiteX3-1127" fmla="*/ 704202 w 1421182"/>
                <a:gd name="connsiteY3-1128" fmla="*/ 2041182 h 2041182"/>
                <a:gd name="connsiteX4-1129" fmla="*/ 1311364 w 1421182"/>
                <a:gd name="connsiteY4-1130" fmla="*/ 2026552 h 2041182"/>
                <a:gd name="connsiteX5-1131" fmla="*/ 1421092 w 1421182"/>
                <a:gd name="connsiteY5-1132" fmla="*/ 1126782 h 2041182"/>
                <a:gd name="connsiteX6-1133" fmla="*/ 1238212 w 1421182"/>
                <a:gd name="connsiteY6-1134" fmla="*/ 739077 h 2041182"/>
                <a:gd name="connsiteX7-1135" fmla="*/ 1194321 w 1421182"/>
                <a:gd name="connsiteY7-1136" fmla="*/ 936587 h 2041182"/>
                <a:gd name="connsiteX8-1137" fmla="*/ 996810 w 1421182"/>
                <a:gd name="connsiteY8-1138" fmla="*/ 665925 h 2041182"/>
                <a:gd name="connsiteX9-1139" fmla="*/ 938289 w 1421182"/>
                <a:gd name="connsiteY9-1140" fmla="*/ 900011 h 2041182"/>
                <a:gd name="connsiteX10-1141" fmla="*/ 755410 w 1421182"/>
                <a:gd name="connsiteY10-1142" fmla="*/ 563512 h 2041182"/>
                <a:gd name="connsiteX11-1143" fmla="*/ 726148 w 1421182"/>
                <a:gd name="connsiteY11-1144" fmla="*/ 907326 h 2041182"/>
                <a:gd name="connsiteX12-1145" fmla="*/ 543268 w 1421182"/>
                <a:gd name="connsiteY12-1146" fmla="*/ 242 h 2041182"/>
                <a:gd name="connsiteX13-1147" fmla="*/ 473286 w 1421182"/>
                <a:gd name="connsiteY13-1148" fmla="*/ 1312361 h 2041182"/>
                <a:gd name="connsiteX14-1149" fmla="*/ 338442 w 1421182"/>
                <a:gd name="connsiteY14-1150" fmla="*/ 1258456 h 2041182"/>
                <a:gd name="connsiteX15-1151" fmla="*/ 719 w 1421182"/>
                <a:gd name="connsiteY15-1152" fmla="*/ 957779 h 2041182"/>
                <a:gd name="connsiteX0-1153" fmla="*/ 719 w 1421182"/>
                <a:gd name="connsiteY0-1154" fmla="*/ 957779 h 2041182"/>
                <a:gd name="connsiteX1-1155" fmla="*/ 140932 w 1421182"/>
                <a:gd name="connsiteY1-1156" fmla="*/ 1353553 h 2041182"/>
                <a:gd name="connsiteX2-1157" fmla="*/ 309182 w 1421182"/>
                <a:gd name="connsiteY2-1158" fmla="*/ 1711998 h 2041182"/>
                <a:gd name="connsiteX3-1159" fmla="*/ 704202 w 1421182"/>
                <a:gd name="connsiteY3-1160" fmla="*/ 2041182 h 2041182"/>
                <a:gd name="connsiteX4-1161" fmla="*/ 1311364 w 1421182"/>
                <a:gd name="connsiteY4-1162" fmla="*/ 2026552 h 2041182"/>
                <a:gd name="connsiteX5-1163" fmla="*/ 1421092 w 1421182"/>
                <a:gd name="connsiteY5-1164" fmla="*/ 1126782 h 2041182"/>
                <a:gd name="connsiteX6-1165" fmla="*/ 1238212 w 1421182"/>
                <a:gd name="connsiteY6-1166" fmla="*/ 739077 h 2041182"/>
                <a:gd name="connsiteX7-1167" fmla="*/ 1194321 w 1421182"/>
                <a:gd name="connsiteY7-1168" fmla="*/ 936587 h 2041182"/>
                <a:gd name="connsiteX8-1169" fmla="*/ 996810 w 1421182"/>
                <a:gd name="connsiteY8-1170" fmla="*/ 665925 h 2041182"/>
                <a:gd name="connsiteX9-1171" fmla="*/ 938289 w 1421182"/>
                <a:gd name="connsiteY9-1172" fmla="*/ 900011 h 2041182"/>
                <a:gd name="connsiteX10-1173" fmla="*/ 736384 w 1421182"/>
                <a:gd name="connsiteY10-1174" fmla="*/ 563512 h 2041182"/>
                <a:gd name="connsiteX11-1175" fmla="*/ 726148 w 1421182"/>
                <a:gd name="connsiteY11-1176" fmla="*/ 907326 h 2041182"/>
                <a:gd name="connsiteX12-1177" fmla="*/ 543268 w 1421182"/>
                <a:gd name="connsiteY12-1178" fmla="*/ 242 h 2041182"/>
                <a:gd name="connsiteX13-1179" fmla="*/ 473286 w 1421182"/>
                <a:gd name="connsiteY13-1180" fmla="*/ 1312361 h 2041182"/>
                <a:gd name="connsiteX14-1181" fmla="*/ 338442 w 1421182"/>
                <a:gd name="connsiteY14-1182" fmla="*/ 1258456 h 2041182"/>
                <a:gd name="connsiteX15-1183" fmla="*/ 719 w 1421182"/>
                <a:gd name="connsiteY15-1184" fmla="*/ 957779 h 2041182"/>
                <a:gd name="connsiteX0-1185" fmla="*/ 719 w 1421182"/>
                <a:gd name="connsiteY0-1186" fmla="*/ 957779 h 2041182"/>
                <a:gd name="connsiteX1-1187" fmla="*/ 140932 w 1421182"/>
                <a:gd name="connsiteY1-1188" fmla="*/ 1353553 h 2041182"/>
                <a:gd name="connsiteX2-1189" fmla="*/ 309182 w 1421182"/>
                <a:gd name="connsiteY2-1190" fmla="*/ 1711998 h 2041182"/>
                <a:gd name="connsiteX3-1191" fmla="*/ 704202 w 1421182"/>
                <a:gd name="connsiteY3-1192" fmla="*/ 2041182 h 2041182"/>
                <a:gd name="connsiteX4-1193" fmla="*/ 1311364 w 1421182"/>
                <a:gd name="connsiteY4-1194" fmla="*/ 2026552 h 2041182"/>
                <a:gd name="connsiteX5-1195" fmla="*/ 1421092 w 1421182"/>
                <a:gd name="connsiteY5-1196" fmla="*/ 1126782 h 2041182"/>
                <a:gd name="connsiteX6-1197" fmla="*/ 1238212 w 1421182"/>
                <a:gd name="connsiteY6-1198" fmla="*/ 739077 h 2041182"/>
                <a:gd name="connsiteX7-1199" fmla="*/ 1194321 w 1421182"/>
                <a:gd name="connsiteY7-1200" fmla="*/ 936587 h 2041182"/>
                <a:gd name="connsiteX8-1201" fmla="*/ 996810 w 1421182"/>
                <a:gd name="connsiteY8-1202" fmla="*/ 665925 h 2041182"/>
                <a:gd name="connsiteX9-1203" fmla="*/ 938289 w 1421182"/>
                <a:gd name="connsiteY9-1204" fmla="*/ 900011 h 2041182"/>
                <a:gd name="connsiteX10-1205" fmla="*/ 711016 w 1421182"/>
                <a:gd name="connsiteY10-1206" fmla="*/ 569854 h 2041182"/>
                <a:gd name="connsiteX11-1207" fmla="*/ 726148 w 1421182"/>
                <a:gd name="connsiteY11-1208" fmla="*/ 907326 h 2041182"/>
                <a:gd name="connsiteX12-1209" fmla="*/ 543268 w 1421182"/>
                <a:gd name="connsiteY12-1210" fmla="*/ 242 h 2041182"/>
                <a:gd name="connsiteX13-1211" fmla="*/ 473286 w 1421182"/>
                <a:gd name="connsiteY13-1212" fmla="*/ 1312361 h 2041182"/>
                <a:gd name="connsiteX14-1213" fmla="*/ 338442 w 1421182"/>
                <a:gd name="connsiteY14-1214" fmla="*/ 1258456 h 2041182"/>
                <a:gd name="connsiteX15-1215" fmla="*/ 719 w 1421182"/>
                <a:gd name="connsiteY15-1216" fmla="*/ 957779 h 2041182"/>
                <a:gd name="connsiteX0-1217" fmla="*/ 719 w 1421182"/>
                <a:gd name="connsiteY0-1218" fmla="*/ 957779 h 2041182"/>
                <a:gd name="connsiteX1-1219" fmla="*/ 140932 w 1421182"/>
                <a:gd name="connsiteY1-1220" fmla="*/ 1353553 h 2041182"/>
                <a:gd name="connsiteX2-1221" fmla="*/ 309182 w 1421182"/>
                <a:gd name="connsiteY2-1222" fmla="*/ 1711998 h 2041182"/>
                <a:gd name="connsiteX3-1223" fmla="*/ 704202 w 1421182"/>
                <a:gd name="connsiteY3-1224" fmla="*/ 2041182 h 2041182"/>
                <a:gd name="connsiteX4-1225" fmla="*/ 1311364 w 1421182"/>
                <a:gd name="connsiteY4-1226" fmla="*/ 2026552 h 2041182"/>
                <a:gd name="connsiteX5-1227" fmla="*/ 1421092 w 1421182"/>
                <a:gd name="connsiteY5-1228" fmla="*/ 1126782 h 2041182"/>
                <a:gd name="connsiteX6-1229" fmla="*/ 1238212 w 1421182"/>
                <a:gd name="connsiteY6-1230" fmla="*/ 739077 h 2041182"/>
                <a:gd name="connsiteX7-1231" fmla="*/ 1194321 w 1421182"/>
                <a:gd name="connsiteY7-1232" fmla="*/ 936587 h 2041182"/>
                <a:gd name="connsiteX8-1233" fmla="*/ 996810 w 1421182"/>
                <a:gd name="connsiteY8-1234" fmla="*/ 665925 h 2041182"/>
                <a:gd name="connsiteX9-1235" fmla="*/ 938289 w 1421182"/>
                <a:gd name="connsiteY9-1236" fmla="*/ 900011 h 2041182"/>
                <a:gd name="connsiteX10-1237" fmla="*/ 711016 w 1421182"/>
                <a:gd name="connsiteY10-1238" fmla="*/ 569854 h 2041182"/>
                <a:gd name="connsiteX11-1239" fmla="*/ 726148 w 1421182"/>
                <a:gd name="connsiteY11-1240" fmla="*/ 907326 h 2041182"/>
                <a:gd name="connsiteX12-1241" fmla="*/ 543268 w 1421182"/>
                <a:gd name="connsiteY12-1242" fmla="*/ 242 h 2041182"/>
                <a:gd name="connsiteX13-1243" fmla="*/ 473286 w 1421182"/>
                <a:gd name="connsiteY13-1244" fmla="*/ 1312361 h 2041182"/>
                <a:gd name="connsiteX14-1245" fmla="*/ 338442 w 1421182"/>
                <a:gd name="connsiteY14-1246" fmla="*/ 1258456 h 2041182"/>
                <a:gd name="connsiteX15-1247" fmla="*/ 719 w 1421182"/>
                <a:gd name="connsiteY15-1248" fmla="*/ 957779 h 2041182"/>
                <a:gd name="connsiteX0-1249" fmla="*/ 719 w 1421182"/>
                <a:gd name="connsiteY0-1250" fmla="*/ 957779 h 2041182"/>
                <a:gd name="connsiteX1-1251" fmla="*/ 140932 w 1421182"/>
                <a:gd name="connsiteY1-1252" fmla="*/ 1353553 h 2041182"/>
                <a:gd name="connsiteX2-1253" fmla="*/ 309182 w 1421182"/>
                <a:gd name="connsiteY2-1254" fmla="*/ 1711998 h 2041182"/>
                <a:gd name="connsiteX3-1255" fmla="*/ 704202 w 1421182"/>
                <a:gd name="connsiteY3-1256" fmla="*/ 2041182 h 2041182"/>
                <a:gd name="connsiteX4-1257" fmla="*/ 1311364 w 1421182"/>
                <a:gd name="connsiteY4-1258" fmla="*/ 2026552 h 2041182"/>
                <a:gd name="connsiteX5-1259" fmla="*/ 1421092 w 1421182"/>
                <a:gd name="connsiteY5-1260" fmla="*/ 1126782 h 2041182"/>
                <a:gd name="connsiteX6-1261" fmla="*/ 1238212 w 1421182"/>
                <a:gd name="connsiteY6-1262" fmla="*/ 739077 h 2041182"/>
                <a:gd name="connsiteX7-1263" fmla="*/ 1194321 w 1421182"/>
                <a:gd name="connsiteY7-1264" fmla="*/ 936587 h 2041182"/>
                <a:gd name="connsiteX8-1265" fmla="*/ 996810 w 1421182"/>
                <a:gd name="connsiteY8-1266" fmla="*/ 665925 h 2041182"/>
                <a:gd name="connsiteX9-1267" fmla="*/ 938289 w 1421182"/>
                <a:gd name="connsiteY9-1268" fmla="*/ 900011 h 2041182"/>
                <a:gd name="connsiteX10-1269" fmla="*/ 711016 w 1421182"/>
                <a:gd name="connsiteY10-1270" fmla="*/ 569854 h 2041182"/>
                <a:gd name="connsiteX11-1271" fmla="*/ 726148 w 1421182"/>
                <a:gd name="connsiteY11-1272" fmla="*/ 907326 h 2041182"/>
                <a:gd name="connsiteX12-1273" fmla="*/ 543268 w 1421182"/>
                <a:gd name="connsiteY12-1274" fmla="*/ 242 h 2041182"/>
                <a:gd name="connsiteX13-1275" fmla="*/ 473286 w 1421182"/>
                <a:gd name="connsiteY13-1276" fmla="*/ 1312361 h 2041182"/>
                <a:gd name="connsiteX14-1277" fmla="*/ 338442 w 1421182"/>
                <a:gd name="connsiteY14-1278" fmla="*/ 1258456 h 2041182"/>
                <a:gd name="connsiteX15-1279" fmla="*/ 719 w 1421182"/>
                <a:gd name="connsiteY15-1280" fmla="*/ 957779 h 2041182"/>
                <a:gd name="connsiteX0-1281" fmla="*/ 719 w 1421182"/>
                <a:gd name="connsiteY0-1282" fmla="*/ 957779 h 2041182"/>
                <a:gd name="connsiteX1-1283" fmla="*/ 140932 w 1421182"/>
                <a:gd name="connsiteY1-1284" fmla="*/ 1353553 h 2041182"/>
                <a:gd name="connsiteX2-1285" fmla="*/ 309182 w 1421182"/>
                <a:gd name="connsiteY2-1286" fmla="*/ 1711998 h 2041182"/>
                <a:gd name="connsiteX3-1287" fmla="*/ 704202 w 1421182"/>
                <a:gd name="connsiteY3-1288" fmla="*/ 2041182 h 2041182"/>
                <a:gd name="connsiteX4-1289" fmla="*/ 1311364 w 1421182"/>
                <a:gd name="connsiteY4-1290" fmla="*/ 2026552 h 2041182"/>
                <a:gd name="connsiteX5-1291" fmla="*/ 1421092 w 1421182"/>
                <a:gd name="connsiteY5-1292" fmla="*/ 1126782 h 2041182"/>
                <a:gd name="connsiteX6-1293" fmla="*/ 1238212 w 1421182"/>
                <a:gd name="connsiteY6-1294" fmla="*/ 739077 h 2041182"/>
                <a:gd name="connsiteX7-1295" fmla="*/ 1194321 w 1421182"/>
                <a:gd name="connsiteY7-1296" fmla="*/ 936587 h 2041182"/>
                <a:gd name="connsiteX8-1297" fmla="*/ 996810 w 1421182"/>
                <a:gd name="connsiteY8-1298" fmla="*/ 665925 h 2041182"/>
                <a:gd name="connsiteX9-1299" fmla="*/ 938289 w 1421182"/>
                <a:gd name="connsiteY9-1300" fmla="*/ 900011 h 2041182"/>
                <a:gd name="connsiteX10-1301" fmla="*/ 711016 w 1421182"/>
                <a:gd name="connsiteY10-1302" fmla="*/ 569854 h 2041182"/>
                <a:gd name="connsiteX11-1303" fmla="*/ 726148 w 1421182"/>
                <a:gd name="connsiteY11-1304" fmla="*/ 907326 h 2041182"/>
                <a:gd name="connsiteX12-1305" fmla="*/ 543268 w 1421182"/>
                <a:gd name="connsiteY12-1306" fmla="*/ 242 h 2041182"/>
                <a:gd name="connsiteX13-1307" fmla="*/ 473286 w 1421182"/>
                <a:gd name="connsiteY13-1308" fmla="*/ 1312361 h 2041182"/>
                <a:gd name="connsiteX14-1309" fmla="*/ 338442 w 1421182"/>
                <a:gd name="connsiteY14-1310" fmla="*/ 1258456 h 2041182"/>
                <a:gd name="connsiteX15-1311" fmla="*/ 719 w 1421182"/>
                <a:gd name="connsiteY15-1312" fmla="*/ 957779 h 2041182"/>
                <a:gd name="connsiteX0-1313" fmla="*/ 719 w 1421182"/>
                <a:gd name="connsiteY0-1314" fmla="*/ 957779 h 2041182"/>
                <a:gd name="connsiteX1-1315" fmla="*/ 140932 w 1421182"/>
                <a:gd name="connsiteY1-1316" fmla="*/ 1353553 h 2041182"/>
                <a:gd name="connsiteX2-1317" fmla="*/ 309182 w 1421182"/>
                <a:gd name="connsiteY2-1318" fmla="*/ 1711998 h 2041182"/>
                <a:gd name="connsiteX3-1319" fmla="*/ 704202 w 1421182"/>
                <a:gd name="connsiteY3-1320" fmla="*/ 2041182 h 2041182"/>
                <a:gd name="connsiteX4-1321" fmla="*/ 1311364 w 1421182"/>
                <a:gd name="connsiteY4-1322" fmla="*/ 2026552 h 2041182"/>
                <a:gd name="connsiteX5-1323" fmla="*/ 1421092 w 1421182"/>
                <a:gd name="connsiteY5-1324" fmla="*/ 1126782 h 2041182"/>
                <a:gd name="connsiteX6-1325" fmla="*/ 1238212 w 1421182"/>
                <a:gd name="connsiteY6-1326" fmla="*/ 739077 h 2041182"/>
                <a:gd name="connsiteX7-1327" fmla="*/ 1194321 w 1421182"/>
                <a:gd name="connsiteY7-1328" fmla="*/ 936587 h 2041182"/>
                <a:gd name="connsiteX8-1329" fmla="*/ 996810 w 1421182"/>
                <a:gd name="connsiteY8-1330" fmla="*/ 665925 h 2041182"/>
                <a:gd name="connsiteX9-1331" fmla="*/ 947802 w 1421182"/>
                <a:gd name="connsiteY9-1332" fmla="*/ 906353 h 2041182"/>
                <a:gd name="connsiteX10-1333" fmla="*/ 711016 w 1421182"/>
                <a:gd name="connsiteY10-1334" fmla="*/ 569854 h 2041182"/>
                <a:gd name="connsiteX11-1335" fmla="*/ 726148 w 1421182"/>
                <a:gd name="connsiteY11-1336" fmla="*/ 907326 h 2041182"/>
                <a:gd name="connsiteX12-1337" fmla="*/ 543268 w 1421182"/>
                <a:gd name="connsiteY12-1338" fmla="*/ 242 h 2041182"/>
                <a:gd name="connsiteX13-1339" fmla="*/ 473286 w 1421182"/>
                <a:gd name="connsiteY13-1340" fmla="*/ 1312361 h 2041182"/>
                <a:gd name="connsiteX14-1341" fmla="*/ 338442 w 1421182"/>
                <a:gd name="connsiteY14-1342" fmla="*/ 1258456 h 2041182"/>
                <a:gd name="connsiteX15-1343" fmla="*/ 719 w 1421182"/>
                <a:gd name="connsiteY15-1344" fmla="*/ 957779 h 2041182"/>
                <a:gd name="connsiteX0-1345" fmla="*/ 719 w 1421182"/>
                <a:gd name="connsiteY0-1346" fmla="*/ 957779 h 2041182"/>
                <a:gd name="connsiteX1-1347" fmla="*/ 140932 w 1421182"/>
                <a:gd name="connsiteY1-1348" fmla="*/ 1353553 h 2041182"/>
                <a:gd name="connsiteX2-1349" fmla="*/ 309182 w 1421182"/>
                <a:gd name="connsiteY2-1350" fmla="*/ 1711998 h 2041182"/>
                <a:gd name="connsiteX3-1351" fmla="*/ 704202 w 1421182"/>
                <a:gd name="connsiteY3-1352" fmla="*/ 2041182 h 2041182"/>
                <a:gd name="connsiteX4-1353" fmla="*/ 1311364 w 1421182"/>
                <a:gd name="connsiteY4-1354" fmla="*/ 2026552 h 2041182"/>
                <a:gd name="connsiteX5-1355" fmla="*/ 1421092 w 1421182"/>
                <a:gd name="connsiteY5-1356" fmla="*/ 1126782 h 2041182"/>
                <a:gd name="connsiteX6-1357" fmla="*/ 1238212 w 1421182"/>
                <a:gd name="connsiteY6-1358" fmla="*/ 739077 h 2041182"/>
                <a:gd name="connsiteX7-1359" fmla="*/ 1194321 w 1421182"/>
                <a:gd name="connsiteY7-1360" fmla="*/ 936587 h 2041182"/>
                <a:gd name="connsiteX8-1361" fmla="*/ 996810 w 1421182"/>
                <a:gd name="connsiteY8-1362" fmla="*/ 665925 h 2041182"/>
                <a:gd name="connsiteX9-1363" fmla="*/ 947802 w 1421182"/>
                <a:gd name="connsiteY9-1364" fmla="*/ 906353 h 2041182"/>
                <a:gd name="connsiteX10-1365" fmla="*/ 711016 w 1421182"/>
                <a:gd name="connsiteY10-1366" fmla="*/ 569854 h 2041182"/>
                <a:gd name="connsiteX11-1367" fmla="*/ 726148 w 1421182"/>
                <a:gd name="connsiteY11-1368" fmla="*/ 907326 h 2041182"/>
                <a:gd name="connsiteX12-1369" fmla="*/ 543268 w 1421182"/>
                <a:gd name="connsiteY12-1370" fmla="*/ 242 h 2041182"/>
                <a:gd name="connsiteX13-1371" fmla="*/ 473286 w 1421182"/>
                <a:gd name="connsiteY13-1372" fmla="*/ 1312361 h 2041182"/>
                <a:gd name="connsiteX14-1373" fmla="*/ 338442 w 1421182"/>
                <a:gd name="connsiteY14-1374" fmla="*/ 1258456 h 2041182"/>
                <a:gd name="connsiteX15-1375" fmla="*/ 719 w 1421182"/>
                <a:gd name="connsiteY15-1376" fmla="*/ 957779 h 2041182"/>
                <a:gd name="connsiteX0-1377" fmla="*/ 719 w 1421182"/>
                <a:gd name="connsiteY0-1378" fmla="*/ 957779 h 2041182"/>
                <a:gd name="connsiteX1-1379" fmla="*/ 140932 w 1421182"/>
                <a:gd name="connsiteY1-1380" fmla="*/ 1353553 h 2041182"/>
                <a:gd name="connsiteX2-1381" fmla="*/ 309182 w 1421182"/>
                <a:gd name="connsiteY2-1382" fmla="*/ 1711998 h 2041182"/>
                <a:gd name="connsiteX3-1383" fmla="*/ 704202 w 1421182"/>
                <a:gd name="connsiteY3-1384" fmla="*/ 2041182 h 2041182"/>
                <a:gd name="connsiteX4-1385" fmla="*/ 1311364 w 1421182"/>
                <a:gd name="connsiteY4-1386" fmla="*/ 2026552 h 2041182"/>
                <a:gd name="connsiteX5-1387" fmla="*/ 1421092 w 1421182"/>
                <a:gd name="connsiteY5-1388" fmla="*/ 1126782 h 2041182"/>
                <a:gd name="connsiteX6-1389" fmla="*/ 1238212 w 1421182"/>
                <a:gd name="connsiteY6-1390" fmla="*/ 739077 h 2041182"/>
                <a:gd name="connsiteX7-1391" fmla="*/ 1194321 w 1421182"/>
                <a:gd name="connsiteY7-1392" fmla="*/ 936587 h 2041182"/>
                <a:gd name="connsiteX8-1393" fmla="*/ 996810 w 1421182"/>
                <a:gd name="connsiteY8-1394" fmla="*/ 665925 h 2041182"/>
                <a:gd name="connsiteX9-1395" fmla="*/ 947802 w 1421182"/>
                <a:gd name="connsiteY9-1396" fmla="*/ 906353 h 2041182"/>
                <a:gd name="connsiteX10-1397" fmla="*/ 711016 w 1421182"/>
                <a:gd name="connsiteY10-1398" fmla="*/ 569854 h 2041182"/>
                <a:gd name="connsiteX11-1399" fmla="*/ 726148 w 1421182"/>
                <a:gd name="connsiteY11-1400" fmla="*/ 907326 h 2041182"/>
                <a:gd name="connsiteX12-1401" fmla="*/ 543268 w 1421182"/>
                <a:gd name="connsiteY12-1402" fmla="*/ 242 h 2041182"/>
                <a:gd name="connsiteX13-1403" fmla="*/ 473286 w 1421182"/>
                <a:gd name="connsiteY13-1404" fmla="*/ 1312361 h 2041182"/>
                <a:gd name="connsiteX14-1405" fmla="*/ 338442 w 1421182"/>
                <a:gd name="connsiteY14-1406" fmla="*/ 1258456 h 2041182"/>
                <a:gd name="connsiteX15-1407" fmla="*/ 719 w 1421182"/>
                <a:gd name="connsiteY15-1408" fmla="*/ 957779 h 2041182"/>
                <a:gd name="connsiteX0-1409" fmla="*/ 719 w 1421182"/>
                <a:gd name="connsiteY0-1410" fmla="*/ 957779 h 2041182"/>
                <a:gd name="connsiteX1-1411" fmla="*/ 140932 w 1421182"/>
                <a:gd name="connsiteY1-1412" fmla="*/ 1353553 h 2041182"/>
                <a:gd name="connsiteX2-1413" fmla="*/ 309182 w 1421182"/>
                <a:gd name="connsiteY2-1414" fmla="*/ 1711998 h 2041182"/>
                <a:gd name="connsiteX3-1415" fmla="*/ 704202 w 1421182"/>
                <a:gd name="connsiteY3-1416" fmla="*/ 2041182 h 2041182"/>
                <a:gd name="connsiteX4-1417" fmla="*/ 1311364 w 1421182"/>
                <a:gd name="connsiteY4-1418" fmla="*/ 2026552 h 2041182"/>
                <a:gd name="connsiteX5-1419" fmla="*/ 1421092 w 1421182"/>
                <a:gd name="connsiteY5-1420" fmla="*/ 1126782 h 2041182"/>
                <a:gd name="connsiteX6-1421" fmla="*/ 1238212 w 1421182"/>
                <a:gd name="connsiteY6-1422" fmla="*/ 739077 h 2041182"/>
                <a:gd name="connsiteX7-1423" fmla="*/ 1194321 w 1421182"/>
                <a:gd name="connsiteY7-1424" fmla="*/ 936587 h 2041182"/>
                <a:gd name="connsiteX8-1425" fmla="*/ 996810 w 1421182"/>
                <a:gd name="connsiteY8-1426" fmla="*/ 665925 h 2041182"/>
                <a:gd name="connsiteX9-1427" fmla="*/ 947802 w 1421182"/>
                <a:gd name="connsiteY9-1428" fmla="*/ 906353 h 2041182"/>
                <a:gd name="connsiteX10-1429" fmla="*/ 711016 w 1421182"/>
                <a:gd name="connsiteY10-1430" fmla="*/ 569854 h 2041182"/>
                <a:gd name="connsiteX11-1431" fmla="*/ 726148 w 1421182"/>
                <a:gd name="connsiteY11-1432" fmla="*/ 907326 h 2041182"/>
                <a:gd name="connsiteX12-1433" fmla="*/ 543268 w 1421182"/>
                <a:gd name="connsiteY12-1434" fmla="*/ 242 h 2041182"/>
                <a:gd name="connsiteX13-1435" fmla="*/ 473286 w 1421182"/>
                <a:gd name="connsiteY13-1436" fmla="*/ 1312361 h 2041182"/>
                <a:gd name="connsiteX14-1437" fmla="*/ 338442 w 1421182"/>
                <a:gd name="connsiteY14-1438" fmla="*/ 1258456 h 2041182"/>
                <a:gd name="connsiteX15-1439" fmla="*/ 719 w 1421182"/>
                <a:gd name="connsiteY15-1440" fmla="*/ 957779 h 2041182"/>
                <a:gd name="connsiteX0-1441" fmla="*/ 719 w 1421182"/>
                <a:gd name="connsiteY0-1442" fmla="*/ 957779 h 2041182"/>
                <a:gd name="connsiteX1-1443" fmla="*/ 140932 w 1421182"/>
                <a:gd name="connsiteY1-1444" fmla="*/ 1353553 h 2041182"/>
                <a:gd name="connsiteX2-1445" fmla="*/ 309182 w 1421182"/>
                <a:gd name="connsiteY2-1446" fmla="*/ 1711998 h 2041182"/>
                <a:gd name="connsiteX3-1447" fmla="*/ 704202 w 1421182"/>
                <a:gd name="connsiteY3-1448" fmla="*/ 2041182 h 2041182"/>
                <a:gd name="connsiteX4-1449" fmla="*/ 1311364 w 1421182"/>
                <a:gd name="connsiteY4-1450" fmla="*/ 2026552 h 2041182"/>
                <a:gd name="connsiteX5-1451" fmla="*/ 1421092 w 1421182"/>
                <a:gd name="connsiteY5-1452" fmla="*/ 1126782 h 2041182"/>
                <a:gd name="connsiteX6-1453" fmla="*/ 1238212 w 1421182"/>
                <a:gd name="connsiteY6-1454" fmla="*/ 739077 h 2041182"/>
                <a:gd name="connsiteX7-1455" fmla="*/ 1194321 w 1421182"/>
                <a:gd name="connsiteY7-1456" fmla="*/ 936587 h 2041182"/>
                <a:gd name="connsiteX8-1457" fmla="*/ 955588 w 1421182"/>
                <a:gd name="connsiteY8-1458" fmla="*/ 659583 h 2041182"/>
                <a:gd name="connsiteX9-1459" fmla="*/ 947802 w 1421182"/>
                <a:gd name="connsiteY9-1460" fmla="*/ 906353 h 2041182"/>
                <a:gd name="connsiteX10-1461" fmla="*/ 711016 w 1421182"/>
                <a:gd name="connsiteY10-1462" fmla="*/ 569854 h 2041182"/>
                <a:gd name="connsiteX11-1463" fmla="*/ 726148 w 1421182"/>
                <a:gd name="connsiteY11-1464" fmla="*/ 907326 h 2041182"/>
                <a:gd name="connsiteX12-1465" fmla="*/ 543268 w 1421182"/>
                <a:gd name="connsiteY12-1466" fmla="*/ 242 h 2041182"/>
                <a:gd name="connsiteX13-1467" fmla="*/ 473286 w 1421182"/>
                <a:gd name="connsiteY13-1468" fmla="*/ 1312361 h 2041182"/>
                <a:gd name="connsiteX14-1469" fmla="*/ 338442 w 1421182"/>
                <a:gd name="connsiteY14-1470" fmla="*/ 1258456 h 2041182"/>
                <a:gd name="connsiteX15-1471" fmla="*/ 719 w 1421182"/>
                <a:gd name="connsiteY15-1472" fmla="*/ 957779 h 2041182"/>
                <a:gd name="connsiteX0-1473" fmla="*/ 719 w 1421182"/>
                <a:gd name="connsiteY0-1474" fmla="*/ 957779 h 2041182"/>
                <a:gd name="connsiteX1-1475" fmla="*/ 140932 w 1421182"/>
                <a:gd name="connsiteY1-1476" fmla="*/ 1353553 h 2041182"/>
                <a:gd name="connsiteX2-1477" fmla="*/ 309182 w 1421182"/>
                <a:gd name="connsiteY2-1478" fmla="*/ 1711998 h 2041182"/>
                <a:gd name="connsiteX3-1479" fmla="*/ 704202 w 1421182"/>
                <a:gd name="connsiteY3-1480" fmla="*/ 2041182 h 2041182"/>
                <a:gd name="connsiteX4-1481" fmla="*/ 1311364 w 1421182"/>
                <a:gd name="connsiteY4-1482" fmla="*/ 2026552 h 2041182"/>
                <a:gd name="connsiteX5-1483" fmla="*/ 1421092 w 1421182"/>
                <a:gd name="connsiteY5-1484" fmla="*/ 1126782 h 2041182"/>
                <a:gd name="connsiteX6-1485" fmla="*/ 1238212 w 1421182"/>
                <a:gd name="connsiteY6-1486" fmla="*/ 739077 h 2041182"/>
                <a:gd name="connsiteX7-1487" fmla="*/ 1178466 w 1421182"/>
                <a:gd name="connsiteY7-1488" fmla="*/ 927074 h 2041182"/>
                <a:gd name="connsiteX8-1489" fmla="*/ 955588 w 1421182"/>
                <a:gd name="connsiteY8-1490" fmla="*/ 659583 h 2041182"/>
                <a:gd name="connsiteX9-1491" fmla="*/ 947802 w 1421182"/>
                <a:gd name="connsiteY9-1492" fmla="*/ 906353 h 2041182"/>
                <a:gd name="connsiteX10-1493" fmla="*/ 711016 w 1421182"/>
                <a:gd name="connsiteY10-1494" fmla="*/ 569854 h 2041182"/>
                <a:gd name="connsiteX11-1495" fmla="*/ 726148 w 1421182"/>
                <a:gd name="connsiteY11-1496" fmla="*/ 907326 h 2041182"/>
                <a:gd name="connsiteX12-1497" fmla="*/ 543268 w 1421182"/>
                <a:gd name="connsiteY12-1498" fmla="*/ 242 h 2041182"/>
                <a:gd name="connsiteX13-1499" fmla="*/ 473286 w 1421182"/>
                <a:gd name="connsiteY13-1500" fmla="*/ 1312361 h 2041182"/>
                <a:gd name="connsiteX14-1501" fmla="*/ 338442 w 1421182"/>
                <a:gd name="connsiteY14-1502" fmla="*/ 1258456 h 2041182"/>
                <a:gd name="connsiteX15-1503" fmla="*/ 719 w 1421182"/>
                <a:gd name="connsiteY15-1504" fmla="*/ 957779 h 2041182"/>
                <a:gd name="connsiteX0-1505" fmla="*/ 719 w 1421182"/>
                <a:gd name="connsiteY0-1506" fmla="*/ 957779 h 2041182"/>
                <a:gd name="connsiteX1-1507" fmla="*/ 140932 w 1421182"/>
                <a:gd name="connsiteY1-1508" fmla="*/ 1353553 h 2041182"/>
                <a:gd name="connsiteX2-1509" fmla="*/ 309182 w 1421182"/>
                <a:gd name="connsiteY2-1510" fmla="*/ 1711998 h 2041182"/>
                <a:gd name="connsiteX3-1511" fmla="*/ 704202 w 1421182"/>
                <a:gd name="connsiteY3-1512" fmla="*/ 2041182 h 2041182"/>
                <a:gd name="connsiteX4-1513" fmla="*/ 1311364 w 1421182"/>
                <a:gd name="connsiteY4-1514" fmla="*/ 2026552 h 2041182"/>
                <a:gd name="connsiteX5-1515" fmla="*/ 1421092 w 1421182"/>
                <a:gd name="connsiteY5-1516" fmla="*/ 1126782 h 2041182"/>
                <a:gd name="connsiteX6-1517" fmla="*/ 1238212 w 1421182"/>
                <a:gd name="connsiteY6-1518" fmla="*/ 739077 h 2041182"/>
                <a:gd name="connsiteX7-1519" fmla="*/ 1178466 w 1421182"/>
                <a:gd name="connsiteY7-1520" fmla="*/ 927074 h 2041182"/>
                <a:gd name="connsiteX8-1521" fmla="*/ 955588 w 1421182"/>
                <a:gd name="connsiteY8-1522" fmla="*/ 659583 h 2041182"/>
                <a:gd name="connsiteX9-1523" fmla="*/ 947802 w 1421182"/>
                <a:gd name="connsiteY9-1524" fmla="*/ 906353 h 2041182"/>
                <a:gd name="connsiteX10-1525" fmla="*/ 711016 w 1421182"/>
                <a:gd name="connsiteY10-1526" fmla="*/ 569854 h 2041182"/>
                <a:gd name="connsiteX11-1527" fmla="*/ 726148 w 1421182"/>
                <a:gd name="connsiteY11-1528" fmla="*/ 907326 h 2041182"/>
                <a:gd name="connsiteX12-1529" fmla="*/ 543268 w 1421182"/>
                <a:gd name="connsiteY12-1530" fmla="*/ 242 h 2041182"/>
                <a:gd name="connsiteX13-1531" fmla="*/ 473286 w 1421182"/>
                <a:gd name="connsiteY13-1532" fmla="*/ 1312361 h 2041182"/>
                <a:gd name="connsiteX14-1533" fmla="*/ 338442 w 1421182"/>
                <a:gd name="connsiteY14-1534" fmla="*/ 1258456 h 2041182"/>
                <a:gd name="connsiteX15-1535" fmla="*/ 719 w 1421182"/>
                <a:gd name="connsiteY15-1536" fmla="*/ 957779 h 2041182"/>
                <a:gd name="connsiteX0-1537" fmla="*/ 719 w 1421182"/>
                <a:gd name="connsiteY0-1538" fmla="*/ 957779 h 2041182"/>
                <a:gd name="connsiteX1-1539" fmla="*/ 140932 w 1421182"/>
                <a:gd name="connsiteY1-1540" fmla="*/ 1353553 h 2041182"/>
                <a:gd name="connsiteX2-1541" fmla="*/ 309182 w 1421182"/>
                <a:gd name="connsiteY2-1542" fmla="*/ 1711998 h 2041182"/>
                <a:gd name="connsiteX3-1543" fmla="*/ 704202 w 1421182"/>
                <a:gd name="connsiteY3-1544" fmla="*/ 2041182 h 2041182"/>
                <a:gd name="connsiteX4-1545" fmla="*/ 1311364 w 1421182"/>
                <a:gd name="connsiteY4-1546" fmla="*/ 2026552 h 2041182"/>
                <a:gd name="connsiteX5-1547" fmla="*/ 1421092 w 1421182"/>
                <a:gd name="connsiteY5-1548" fmla="*/ 1126782 h 2041182"/>
                <a:gd name="connsiteX6-1549" fmla="*/ 1238212 w 1421182"/>
                <a:gd name="connsiteY6-1550" fmla="*/ 739077 h 2041182"/>
                <a:gd name="connsiteX7-1551" fmla="*/ 1178466 w 1421182"/>
                <a:gd name="connsiteY7-1552" fmla="*/ 927074 h 2041182"/>
                <a:gd name="connsiteX8-1553" fmla="*/ 955588 w 1421182"/>
                <a:gd name="connsiteY8-1554" fmla="*/ 618361 h 2041182"/>
                <a:gd name="connsiteX9-1555" fmla="*/ 947802 w 1421182"/>
                <a:gd name="connsiteY9-1556" fmla="*/ 906353 h 2041182"/>
                <a:gd name="connsiteX10-1557" fmla="*/ 711016 w 1421182"/>
                <a:gd name="connsiteY10-1558" fmla="*/ 569854 h 2041182"/>
                <a:gd name="connsiteX11-1559" fmla="*/ 726148 w 1421182"/>
                <a:gd name="connsiteY11-1560" fmla="*/ 907326 h 2041182"/>
                <a:gd name="connsiteX12-1561" fmla="*/ 543268 w 1421182"/>
                <a:gd name="connsiteY12-1562" fmla="*/ 242 h 2041182"/>
                <a:gd name="connsiteX13-1563" fmla="*/ 473286 w 1421182"/>
                <a:gd name="connsiteY13-1564" fmla="*/ 1312361 h 2041182"/>
                <a:gd name="connsiteX14-1565" fmla="*/ 338442 w 1421182"/>
                <a:gd name="connsiteY14-1566" fmla="*/ 1258456 h 2041182"/>
                <a:gd name="connsiteX15-1567" fmla="*/ 719 w 1421182"/>
                <a:gd name="connsiteY15-1568" fmla="*/ 957779 h 2041182"/>
                <a:gd name="connsiteX0-1569" fmla="*/ 719 w 1421182"/>
                <a:gd name="connsiteY0-1570" fmla="*/ 957779 h 2041182"/>
                <a:gd name="connsiteX1-1571" fmla="*/ 140932 w 1421182"/>
                <a:gd name="connsiteY1-1572" fmla="*/ 1353553 h 2041182"/>
                <a:gd name="connsiteX2-1573" fmla="*/ 309182 w 1421182"/>
                <a:gd name="connsiteY2-1574" fmla="*/ 1711998 h 2041182"/>
                <a:gd name="connsiteX3-1575" fmla="*/ 704202 w 1421182"/>
                <a:gd name="connsiteY3-1576" fmla="*/ 2041182 h 2041182"/>
                <a:gd name="connsiteX4-1577" fmla="*/ 1311364 w 1421182"/>
                <a:gd name="connsiteY4-1578" fmla="*/ 2026552 h 2041182"/>
                <a:gd name="connsiteX5-1579" fmla="*/ 1421092 w 1421182"/>
                <a:gd name="connsiteY5-1580" fmla="*/ 1126782 h 2041182"/>
                <a:gd name="connsiteX6-1581" fmla="*/ 1238212 w 1421182"/>
                <a:gd name="connsiteY6-1582" fmla="*/ 739077 h 2041182"/>
                <a:gd name="connsiteX7-1583" fmla="*/ 1178466 w 1421182"/>
                <a:gd name="connsiteY7-1584" fmla="*/ 927074 h 2041182"/>
                <a:gd name="connsiteX8-1585" fmla="*/ 955588 w 1421182"/>
                <a:gd name="connsiteY8-1586" fmla="*/ 618361 h 2041182"/>
                <a:gd name="connsiteX9-1587" fmla="*/ 947802 w 1421182"/>
                <a:gd name="connsiteY9-1588" fmla="*/ 906353 h 2041182"/>
                <a:gd name="connsiteX10-1589" fmla="*/ 711016 w 1421182"/>
                <a:gd name="connsiteY10-1590" fmla="*/ 569854 h 2041182"/>
                <a:gd name="connsiteX11-1591" fmla="*/ 726148 w 1421182"/>
                <a:gd name="connsiteY11-1592" fmla="*/ 907326 h 2041182"/>
                <a:gd name="connsiteX12-1593" fmla="*/ 543268 w 1421182"/>
                <a:gd name="connsiteY12-1594" fmla="*/ 242 h 2041182"/>
                <a:gd name="connsiteX13-1595" fmla="*/ 473286 w 1421182"/>
                <a:gd name="connsiteY13-1596" fmla="*/ 1312361 h 2041182"/>
                <a:gd name="connsiteX14-1597" fmla="*/ 338442 w 1421182"/>
                <a:gd name="connsiteY14-1598" fmla="*/ 1258456 h 2041182"/>
                <a:gd name="connsiteX15-1599" fmla="*/ 719 w 1421182"/>
                <a:gd name="connsiteY15-1600" fmla="*/ 957779 h 2041182"/>
                <a:gd name="connsiteX0-1601" fmla="*/ 719 w 1421182"/>
                <a:gd name="connsiteY0-1602" fmla="*/ 957779 h 2041182"/>
                <a:gd name="connsiteX1-1603" fmla="*/ 140932 w 1421182"/>
                <a:gd name="connsiteY1-1604" fmla="*/ 1353553 h 2041182"/>
                <a:gd name="connsiteX2-1605" fmla="*/ 309182 w 1421182"/>
                <a:gd name="connsiteY2-1606" fmla="*/ 1711998 h 2041182"/>
                <a:gd name="connsiteX3-1607" fmla="*/ 704202 w 1421182"/>
                <a:gd name="connsiteY3-1608" fmla="*/ 2041182 h 2041182"/>
                <a:gd name="connsiteX4-1609" fmla="*/ 1311364 w 1421182"/>
                <a:gd name="connsiteY4-1610" fmla="*/ 2026552 h 2041182"/>
                <a:gd name="connsiteX5-1611" fmla="*/ 1421092 w 1421182"/>
                <a:gd name="connsiteY5-1612" fmla="*/ 1126782 h 2041182"/>
                <a:gd name="connsiteX6-1613" fmla="*/ 1238212 w 1421182"/>
                <a:gd name="connsiteY6-1614" fmla="*/ 739077 h 2041182"/>
                <a:gd name="connsiteX7-1615" fmla="*/ 1178466 w 1421182"/>
                <a:gd name="connsiteY7-1616" fmla="*/ 927074 h 2041182"/>
                <a:gd name="connsiteX8-1617" fmla="*/ 955588 w 1421182"/>
                <a:gd name="connsiteY8-1618" fmla="*/ 618361 h 2041182"/>
                <a:gd name="connsiteX9-1619" fmla="*/ 947802 w 1421182"/>
                <a:gd name="connsiteY9-1620" fmla="*/ 906353 h 2041182"/>
                <a:gd name="connsiteX10-1621" fmla="*/ 711016 w 1421182"/>
                <a:gd name="connsiteY10-1622" fmla="*/ 569854 h 2041182"/>
                <a:gd name="connsiteX11-1623" fmla="*/ 726148 w 1421182"/>
                <a:gd name="connsiteY11-1624" fmla="*/ 907326 h 2041182"/>
                <a:gd name="connsiteX12-1625" fmla="*/ 543268 w 1421182"/>
                <a:gd name="connsiteY12-1626" fmla="*/ 242 h 2041182"/>
                <a:gd name="connsiteX13-1627" fmla="*/ 473286 w 1421182"/>
                <a:gd name="connsiteY13-1628" fmla="*/ 1312361 h 2041182"/>
                <a:gd name="connsiteX14-1629" fmla="*/ 338442 w 1421182"/>
                <a:gd name="connsiteY14-1630" fmla="*/ 1258456 h 2041182"/>
                <a:gd name="connsiteX15-1631" fmla="*/ 719 w 1421182"/>
                <a:gd name="connsiteY15-1632" fmla="*/ 957779 h 2041182"/>
                <a:gd name="connsiteX0-1633" fmla="*/ 719 w 1421182"/>
                <a:gd name="connsiteY0-1634" fmla="*/ 957779 h 2041182"/>
                <a:gd name="connsiteX1-1635" fmla="*/ 140932 w 1421182"/>
                <a:gd name="connsiteY1-1636" fmla="*/ 1353553 h 2041182"/>
                <a:gd name="connsiteX2-1637" fmla="*/ 309182 w 1421182"/>
                <a:gd name="connsiteY2-1638" fmla="*/ 1711998 h 2041182"/>
                <a:gd name="connsiteX3-1639" fmla="*/ 704202 w 1421182"/>
                <a:gd name="connsiteY3-1640" fmla="*/ 2041182 h 2041182"/>
                <a:gd name="connsiteX4-1641" fmla="*/ 1311364 w 1421182"/>
                <a:gd name="connsiteY4-1642" fmla="*/ 2026552 h 2041182"/>
                <a:gd name="connsiteX5-1643" fmla="*/ 1421092 w 1421182"/>
                <a:gd name="connsiteY5-1644" fmla="*/ 1126782 h 2041182"/>
                <a:gd name="connsiteX6-1645" fmla="*/ 1187477 w 1421182"/>
                <a:gd name="connsiteY6-1646" fmla="*/ 691513 h 2041182"/>
                <a:gd name="connsiteX7-1647" fmla="*/ 1178466 w 1421182"/>
                <a:gd name="connsiteY7-1648" fmla="*/ 927074 h 2041182"/>
                <a:gd name="connsiteX8-1649" fmla="*/ 955588 w 1421182"/>
                <a:gd name="connsiteY8-1650" fmla="*/ 618361 h 2041182"/>
                <a:gd name="connsiteX9-1651" fmla="*/ 947802 w 1421182"/>
                <a:gd name="connsiteY9-1652" fmla="*/ 906353 h 2041182"/>
                <a:gd name="connsiteX10-1653" fmla="*/ 711016 w 1421182"/>
                <a:gd name="connsiteY10-1654" fmla="*/ 569854 h 2041182"/>
                <a:gd name="connsiteX11-1655" fmla="*/ 726148 w 1421182"/>
                <a:gd name="connsiteY11-1656" fmla="*/ 907326 h 2041182"/>
                <a:gd name="connsiteX12-1657" fmla="*/ 543268 w 1421182"/>
                <a:gd name="connsiteY12-1658" fmla="*/ 242 h 2041182"/>
                <a:gd name="connsiteX13-1659" fmla="*/ 473286 w 1421182"/>
                <a:gd name="connsiteY13-1660" fmla="*/ 1312361 h 2041182"/>
                <a:gd name="connsiteX14-1661" fmla="*/ 338442 w 1421182"/>
                <a:gd name="connsiteY14-1662" fmla="*/ 1258456 h 2041182"/>
                <a:gd name="connsiteX15-1663" fmla="*/ 719 w 1421182"/>
                <a:gd name="connsiteY15-1664" fmla="*/ 957779 h 2041182"/>
                <a:gd name="connsiteX0-1665" fmla="*/ 719 w 1421182"/>
                <a:gd name="connsiteY0-1666" fmla="*/ 957779 h 2041182"/>
                <a:gd name="connsiteX1-1667" fmla="*/ 140932 w 1421182"/>
                <a:gd name="connsiteY1-1668" fmla="*/ 1353553 h 2041182"/>
                <a:gd name="connsiteX2-1669" fmla="*/ 309182 w 1421182"/>
                <a:gd name="connsiteY2-1670" fmla="*/ 1711998 h 2041182"/>
                <a:gd name="connsiteX3-1671" fmla="*/ 704202 w 1421182"/>
                <a:gd name="connsiteY3-1672" fmla="*/ 2041182 h 2041182"/>
                <a:gd name="connsiteX4-1673" fmla="*/ 1311364 w 1421182"/>
                <a:gd name="connsiteY4-1674" fmla="*/ 2026552 h 2041182"/>
                <a:gd name="connsiteX5-1675" fmla="*/ 1421092 w 1421182"/>
                <a:gd name="connsiteY5-1676" fmla="*/ 1126782 h 2041182"/>
                <a:gd name="connsiteX6-1677" fmla="*/ 1187477 w 1421182"/>
                <a:gd name="connsiteY6-1678" fmla="*/ 691513 h 2041182"/>
                <a:gd name="connsiteX7-1679" fmla="*/ 1178466 w 1421182"/>
                <a:gd name="connsiteY7-1680" fmla="*/ 927074 h 2041182"/>
                <a:gd name="connsiteX8-1681" fmla="*/ 955588 w 1421182"/>
                <a:gd name="connsiteY8-1682" fmla="*/ 618361 h 2041182"/>
                <a:gd name="connsiteX9-1683" fmla="*/ 947802 w 1421182"/>
                <a:gd name="connsiteY9-1684" fmla="*/ 906353 h 2041182"/>
                <a:gd name="connsiteX10-1685" fmla="*/ 711016 w 1421182"/>
                <a:gd name="connsiteY10-1686" fmla="*/ 569854 h 2041182"/>
                <a:gd name="connsiteX11-1687" fmla="*/ 726148 w 1421182"/>
                <a:gd name="connsiteY11-1688" fmla="*/ 907326 h 2041182"/>
                <a:gd name="connsiteX12-1689" fmla="*/ 543268 w 1421182"/>
                <a:gd name="connsiteY12-1690" fmla="*/ 242 h 2041182"/>
                <a:gd name="connsiteX13-1691" fmla="*/ 473286 w 1421182"/>
                <a:gd name="connsiteY13-1692" fmla="*/ 1312361 h 2041182"/>
                <a:gd name="connsiteX14-1693" fmla="*/ 338442 w 1421182"/>
                <a:gd name="connsiteY14-1694" fmla="*/ 1258456 h 2041182"/>
                <a:gd name="connsiteX15-1695" fmla="*/ 719 w 1421182"/>
                <a:gd name="connsiteY15-1696" fmla="*/ 957779 h 2041182"/>
                <a:gd name="connsiteX0-1697" fmla="*/ 719 w 1421182"/>
                <a:gd name="connsiteY0-1698" fmla="*/ 957779 h 2041182"/>
                <a:gd name="connsiteX1-1699" fmla="*/ 140932 w 1421182"/>
                <a:gd name="connsiteY1-1700" fmla="*/ 1353553 h 2041182"/>
                <a:gd name="connsiteX2-1701" fmla="*/ 309182 w 1421182"/>
                <a:gd name="connsiteY2-1702" fmla="*/ 1711998 h 2041182"/>
                <a:gd name="connsiteX3-1703" fmla="*/ 704202 w 1421182"/>
                <a:gd name="connsiteY3-1704" fmla="*/ 2041182 h 2041182"/>
                <a:gd name="connsiteX4-1705" fmla="*/ 1311364 w 1421182"/>
                <a:gd name="connsiteY4-1706" fmla="*/ 2026552 h 2041182"/>
                <a:gd name="connsiteX5-1707" fmla="*/ 1421092 w 1421182"/>
                <a:gd name="connsiteY5-1708" fmla="*/ 1126782 h 2041182"/>
                <a:gd name="connsiteX6-1709" fmla="*/ 1187477 w 1421182"/>
                <a:gd name="connsiteY6-1710" fmla="*/ 691513 h 2041182"/>
                <a:gd name="connsiteX7-1711" fmla="*/ 1178466 w 1421182"/>
                <a:gd name="connsiteY7-1712" fmla="*/ 927074 h 2041182"/>
                <a:gd name="connsiteX8-1713" fmla="*/ 927050 w 1421182"/>
                <a:gd name="connsiteY8-1714" fmla="*/ 615190 h 2041182"/>
                <a:gd name="connsiteX9-1715" fmla="*/ 947802 w 1421182"/>
                <a:gd name="connsiteY9-1716" fmla="*/ 906353 h 2041182"/>
                <a:gd name="connsiteX10-1717" fmla="*/ 711016 w 1421182"/>
                <a:gd name="connsiteY10-1718" fmla="*/ 569854 h 2041182"/>
                <a:gd name="connsiteX11-1719" fmla="*/ 726148 w 1421182"/>
                <a:gd name="connsiteY11-1720" fmla="*/ 907326 h 2041182"/>
                <a:gd name="connsiteX12-1721" fmla="*/ 543268 w 1421182"/>
                <a:gd name="connsiteY12-1722" fmla="*/ 242 h 2041182"/>
                <a:gd name="connsiteX13-1723" fmla="*/ 473286 w 1421182"/>
                <a:gd name="connsiteY13-1724" fmla="*/ 1312361 h 2041182"/>
                <a:gd name="connsiteX14-1725" fmla="*/ 338442 w 1421182"/>
                <a:gd name="connsiteY14-1726" fmla="*/ 1258456 h 2041182"/>
                <a:gd name="connsiteX15-1727" fmla="*/ 719 w 1421182"/>
                <a:gd name="connsiteY15-1728" fmla="*/ 957779 h 2041182"/>
                <a:gd name="connsiteX0-1729" fmla="*/ 719 w 1421182"/>
                <a:gd name="connsiteY0-1730" fmla="*/ 957779 h 2041182"/>
                <a:gd name="connsiteX1-1731" fmla="*/ 140932 w 1421182"/>
                <a:gd name="connsiteY1-1732" fmla="*/ 1353553 h 2041182"/>
                <a:gd name="connsiteX2-1733" fmla="*/ 309182 w 1421182"/>
                <a:gd name="connsiteY2-1734" fmla="*/ 1711998 h 2041182"/>
                <a:gd name="connsiteX3-1735" fmla="*/ 704202 w 1421182"/>
                <a:gd name="connsiteY3-1736" fmla="*/ 2041182 h 2041182"/>
                <a:gd name="connsiteX4-1737" fmla="*/ 1311364 w 1421182"/>
                <a:gd name="connsiteY4-1738" fmla="*/ 2026552 h 2041182"/>
                <a:gd name="connsiteX5-1739" fmla="*/ 1421092 w 1421182"/>
                <a:gd name="connsiteY5-1740" fmla="*/ 1126782 h 2041182"/>
                <a:gd name="connsiteX6-1741" fmla="*/ 1187477 w 1421182"/>
                <a:gd name="connsiteY6-1742" fmla="*/ 691513 h 2041182"/>
                <a:gd name="connsiteX7-1743" fmla="*/ 1178466 w 1421182"/>
                <a:gd name="connsiteY7-1744" fmla="*/ 927074 h 2041182"/>
                <a:gd name="connsiteX8-1745" fmla="*/ 927050 w 1421182"/>
                <a:gd name="connsiteY8-1746" fmla="*/ 615190 h 2041182"/>
                <a:gd name="connsiteX9-1747" fmla="*/ 947802 w 1421182"/>
                <a:gd name="connsiteY9-1748" fmla="*/ 906353 h 2041182"/>
                <a:gd name="connsiteX10-1749" fmla="*/ 711016 w 1421182"/>
                <a:gd name="connsiteY10-1750" fmla="*/ 569854 h 2041182"/>
                <a:gd name="connsiteX11-1751" fmla="*/ 726148 w 1421182"/>
                <a:gd name="connsiteY11-1752" fmla="*/ 907326 h 2041182"/>
                <a:gd name="connsiteX12-1753" fmla="*/ 543268 w 1421182"/>
                <a:gd name="connsiteY12-1754" fmla="*/ 242 h 2041182"/>
                <a:gd name="connsiteX13-1755" fmla="*/ 473286 w 1421182"/>
                <a:gd name="connsiteY13-1756" fmla="*/ 1312361 h 2041182"/>
                <a:gd name="connsiteX14-1757" fmla="*/ 338442 w 1421182"/>
                <a:gd name="connsiteY14-1758" fmla="*/ 1258456 h 2041182"/>
                <a:gd name="connsiteX15-1759" fmla="*/ 719 w 1421182"/>
                <a:gd name="connsiteY15-1760" fmla="*/ 957779 h 2041182"/>
                <a:gd name="connsiteX0-1761" fmla="*/ 719 w 1421182"/>
                <a:gd name="connsiteY0-1762" fmla="*/ 957779 h 2041182"/>
                <a:gd name="connsiteX1-1763" fmla="*/ 140932 w 1421182"/>
                <a:gd name="connsiteY1-1764" fmla="*/ 1353553 h 2041182"/>
                <a:gd name="connsiteX2-1765" fmla="*/ 309182 w 1421182"/>
                <a:gd name="connsiteY2-1766" fmla="*/ 1711998 h 2041182"/>
                <a:gd name="connsiteX3-1767" fmla="*/ 704202 w 1421182"/>
                <a:gd name="connsiteY3-1768" fmla="*/ 2041182 h 2041182"/>
                <a:gd name="connsiteX4-1769" fmla="*/ 1311364 w 1421182"/>
                <a:gd name="connsiteY4-1770" fmla="*/ 2026552 h 2041182"/>
                <a:gd name="connsiteX5-1771" fmla="*/ 1421092 w 1421182"/>
                <a:gd name="connsiteY5-1772" fmla="*/ 1126782 h 2041182"/>
                <a:gd name="connsiteX6-1773" fmla="*/ 1187477 w 1421182"/>
                <a:gd name="connsiteY6-1774" fmla="*/ 691513 h 2041182"/>
                <a:gd name="connsiteX7-1775" fmla="*/ 1178466 w 1421182"/>
                <a:gd name="connsiteY7-1776" fmla="*/ 927074 h 2041182"/>
                <a:gd name="connsiteX8-1777" fmla="*/ 927050 w 1421182"/>
                <a:gd name="connsiteY8-1778" fmla="*/ 615190 h 2041182"/>
                <a:gd name="connsiteX9-1779" fmla="*/ 947802 w 1421182"/>
                <a:gd name="connsiteY9-1780" fmla="*/ 906353 h 2041182"/>
                <a:gd name="connsiteX10-1781" fmla="*/ 711016 w 1421182"/>
                <a:gd name="connsiteY10-1782" fmla="*/ 569854 h 2041182"/>
                <a:gd name="connsiteX11-1783" fmla="*/ 726148 w 1421182"/>
                <a:gd name="connsiteY11-1784" fmla="*/ 907326 h 2041182"/>
                <a:gd name="connsiteX12-1785" fmla="*/ 543268 w 1421182"/>
                <a:gd name="connsiteY12-1786" fmla="*/ 242 h 2041182"/>
                <a:gd name="connsiteX13-1787" fmla="*/ 473286 w 1421182"/>
                <a:gd name="connsiteY13-1788" fmla="*/ 1312361 h 2041182"/>
                <a:gd name="connsiteX14-1789" fmla="*/ 338442 w 1421182"/>
                <a:gd name="connsiteY14-1790" fmla="*/ 1258456 h 2041182"/>
                <a:gd name="connsiteX15-1791" fmla="*/ 719 w 1421182"/>
                <a:gd name="connsiteY15-1792" fmla="*/ 957779 h 2041182"/>
                <a:gd name="connsiteX0-1793" fmla="*/ 719 w 1421182"/>
                <a:gd name="connsiteY0-1794" fmla="*/ 957779 h 2041182"/>
                <a:gd name="connsiteX1-1795" fmla="*/ 140932 w 1421182"/>
                <a:gd name="connsiteY1-1796" fmla="*/ 1353553 h 2041182"/>
                <a:gd name="connsiteX2-1797" fmla="*/ 309182 w 1421182"/>
                <a:gd name="connsiteY2-1798" fmla="*/ 1711998 h 2041182"/>
                <a:gd name="connsiteX3-1799" fmla="*/ 704202 w 1421182"/>
                <a:gd name="connsiteY3-1800" fmla="*/ 2041182 h 2041182"/>
                <a:gd name="connsiteX4-1801" fmla="*/ 1311364 w 1421182"/>
                <a:gd name="connsiteY4-1802" fmla="*/ 2026552 h 2041182"/>
                <a:gd name="connsiteX5-1803" fmla="*/ 1421092 w 1421182"/>
                <a:gd name="connsiteY5-1804" fmla="*/ 1126782 h 2041182"/>
                <a:gd name="connsiteX6-1805" fmla="*/ 1187477 w 1421182"/>
                <a:gd name="connsiteY6-1806" fmla="*/ 691513 h 2041182"/>
                <a:gd name="connsiteX7-1807" fmla="*/ 1178466 w 1421182"/>
                <a:gd name="connsiteY7-1808" fmla="*/ 927074 h 2041182"/>
                <a:gd name="connsiteX8-1809" fmla="*/ 927050 w 1421182"/>
                <a:gd name="connsiteY8-1810" fmla="*/ 615190 h 2041182"/>
                <a:gd name="connsiteX9-1811" fmla="*/ 947802 w 1421182"/>
                <a:gd name="connsiteY9-1812" fmla="*/ 906353 h 2041182"/>
                <a:gd name="connsiteX10-1813" fmla="*/ 711016 w 1421182"/>
                <a:gd name="connsiteY10-1814" fmla="*/ 569854 h 2041182"/>
                <a:gd name="connsiteX11-1815" fmla="*/ 726148 w 1421182"/>
                <a:gd name="connsiteY11-1816" fmla="*/ 907326 h 2041182"/>
                <a:gd name="connsiteX12-1817" fmla="*/ 543268 w 1421182"/>
                <a:gd name="connsiteY12-1818" fmla="*/ 242 h 2041182"/>
                <a:gd name="connsiteX13-1819" fmla="*/ 473286 w 1421182"/>
                <a:gd name="connsiteY13-1820" fmla="*/ 1312361 h 2041182"/>
                <a:gd name="connsiteX14-1821" fmla="*/ 338442 w 1421182"/>
                <a:gd name="connsiteY14-1822" fmla="*/ 1258456 h 2041182"/>
                <a:gd name="connsiteX15-1823" fmla="*/ 719 w 1421182"/>
                <a:gd name="connsiteY15-1824" fmla="*/ 957779 h 2041182"/>
                <a:gd name="connsiteX0-1825" fmla="*/ 719 w 1421182"/>
                <a:gd name="connsiteY0-1826" fmla="*/ 957779 h 2041182"/>
                <a:gd name="connsiteX1-1827" fmla="*/ 140932 w 1421182"/>
                <a:gd name="connsiteY1-1828" fmla="*/ 1353553 h 2041182"/>
                <a:gd name="connsiteX2-1829" fmla="*/ 309182 w 1421182"/>
                <a:gd name="connsiteY2-1830" fmla="*/ 1711998 h 2041182"/>
                <a:gd name="connsiteX3-1831" fmla="*/ 704202 w 1421182"/>
                <a:gd name="connsiteY3-1832" fmla="*/ 2041182 h 2041182"/>
                <a:gd name="connsiteX4-1833" fmla="*/ 1311364 w 1421182"/>
                <a:gd name="connsiteY4-1834" fmla="*/ 2026552 h 2041182"/>
                <a:gd name="connsiteX5-1835" fmla="*/ 1421092 w 1421182"/>
                <a:gd name="connsiteY5-1836" fmla="*/ 1126782 h 2041182"/>
                <a:gd name="connsiteX6-1837" fmla="*/ 1162110 w 1421182"/>
                <a:gd name="connsiteY6-1838" fmla="*/ 682000 h 2041182"/>
                <a:gd name="connsiteX7-1839" fmla="*/ 1178466 w 1421182"/>
                <a:gd name="connsiteY7-1840" fmla="*/ 927074 h 2041182"/>
                <a:gd name="connsiteX8-1841" fmla="*/ 927050 w 1421182"/>
                <a:gd name="connsiteY8-1842" fmla="*/ 615190 h 2041182"/>
                <a:gd name="connsiteX9-1843" fmla="*/ 947802 w 1421182"/>
                <a:gd name="connsiteY9-1844" fmla="*/ 906353 h 2041182"/>
                <a:gd name="connsiteX10-1845" fmla="*/ 711016 w 1421182"/>
                <a:gd name="connsiteY10-1846" fmla="*/ 569854 h 2041182"/>
                <a:gd name="connsiteX11-1847" fmla="*/ 726148 w 1421182"/>
                <a:gd name="connsiteY11-1848" fmla="*/ 907326 h 2041182"/>
                <a:gd name="connsiteX12-1849" fmla="*/ 543268 w 1421182"/>
                <a:gd name="connsiteY12-1850" fmla="*/ 242 h 2041182"/>
                <a:gd name="connsiteX13-1851" fmla="*/ 473286 w 1421182"/>
                <a:gd name="connsiteY13-1852" fmla="*/ 1312361 h 2041182"/>
                <a:gd name="connsiteX14-1853" fmla="*/ 338442 w 1421182"/>
                <a:gd name="connsiteY14-1854" fmla="*/ 1258456 h 2041182"/>
                <a:gd name="connsiteX15-1855" fmla="*/ 719 w 1421182"/>
                <a:gd name="connsiteY15-1856" fmla="*/ 957779 h 2041182"/>
                <a:gd name="connsiteX0-1857" fmla="*/ 719 w 1421182"/>
                <a:gd name="connsiteY0-1858" fmla="*/ 957779 h 2041182"/>
                <a:gd name="connsiteX1-1859" fmla="*/ 140932 w 1421182"/>
                <a:gd name="connsiteY1-1860" fmla="*/ 1353553 h 2041182"/>
                <a:gd name="connsiteX2-1861" fmla="*/ 309182 w 1421182"/>
                <a:gd name="connsiteY2-1862" fmla="*/ 1711998 h 2041182"/>
                <a:gd name="connsiteX3-1863" fmla="*/ 704202 w 1421182"/>
                <a:gd name="connsiteY3-1864" fmla="*/ 2041182 h 2041182"/>
                <a:gd name="connsiteX4-1865" fmla="*/ 1311364 w 1421182"/>
                <a:gd name="connsiteY4-1866" fmla="*/ 2026552 h 2041182"/>
                <a:gd name="connsiteX5-1867" fmla="*/ 1421092 w 1421182"/>
                <a:gd name="connsiteY5-1868" fmla="*/ 1126782 h 2041182"/>
                <a:gd name="connsiteX6-1869" fmla="*/ 1162110 w 1421182"/>
                <a:gd name="connsiteY6-1870" fmla="*/ 682000 h 2041182"/>
                <a:gd name="connsiteX7-1871" fmla="*/ 1178466 w 1421182"/>
                <a:gd name="connsiteY7-1872" fmla="*/ 927074 h 2041182"/>
                <a:gd name="connsiteX8-1873" fmla="*/ 927050 w 1421182"/>
                <a:gd name="connsiteY8-1874" fmla="*/ 615190 h 2041182"/>
                <a:gd name="connsiteX9-1875" fmla="*/ 947802 w 1421182"/>
                <a:gd name="connsiteY9-1876" fmla="*/ 906353 h 2041182"/>
                <a:gd name="connsiteX10-1877" fmla="*/ 711016 w 1421182"/>
                <a:gd name="connsiteY10-1878" fmla="*/ 569854 h 2041182"/>
                <a:gd name="connsiteX11-1879" fmla="*/ 726148 w 1421182"/>
                <a:gd name="connsiteY11-1880" fmla="*/ 907326 h 2041182"/>
                <a:gd name="connsiteX12-1881" fmla="*/ 543268 w 1421182"/>
                <a:gd name="connsiteY12-1882" fmla="*/ 242 h 2041182"/>
                <a:gd name="connsiteX13-1883" fmla="*/ 473286 w 1421182"/>
                <a:gd name="connsiteY13-1884" fmla="*/ 1312361 h 2041182"/>
                <a:gd name="connsiteX14-1885" fmla="*/ 338442 w 1421182"/>
                <a:gd name="connsiteY14-1886" fmla="*/ 1258456 h 2041182"/>
                <a:gd name="connsiteX15-1887" fmla="*/ 719 w 1421182"/>
                <a:gd name="connsiteY15-1888" fmla="*/ 957779 h 2041182"/>
                <a:gd name="connsiteX0-1889" fmla="*/ 719 w 1421182"/>
                <a:gd name="connsiteY0-1890" fmla="*/ 957779 h 2041182"/>
                <a:gd name="connsiteX1-1891" fmla="*/ 140932 w 1421182"/>
                <a:gd name="connsiteY1-1892" fmla="*/ 1353553 h 2041182"/>
                <a:gd name="connsiteX2-1893" fmla="*/ 309182 w 1421182"/>
                <a:gd name="connsiteY2-1894" fmla="*/ 1711998 h 2041182"/>
                <a:gd name="connsiteX3-1895" fmla="*/ 704202 w 1421182"/>
                <a:gd name="connsiteY3-1896" fmla="*/ 2041182 h 2041182"/>
                <a:gd name="connsiteX4-1897" fmla="*/ 1311364 w 1421182"/>
                <a:gd name="connsiteY4-1898" fmla="*/ 2026552 h 2041182"/>
                <a:gd name="connsiteX5-1899" fmla="*/ 1421092 w 1421182"/>
                <a:gd name="connsiteY5-1900" fmla="*/ 1126782 h 2041182"/>
                <a:gd name="connsiteX6-1901" fmla="*/ 1162110 w 1421182"/>
                <a:gd name="connsiteY6-1902" fmla="*/ 682000 h 2041182"/>
                <a:gd name="connsiteX7-1903" fmla="*/ 1178466 w 1421182"/>
                <a:gd name="connsiteY7-1904" fmla="*/ 927074 h 2041182"/>
                <a:gd name="connsiteX8-1905" fmla="*/ 927050 w 1421182"/>
                <a:gd name="connsiteY8-1906" fmla="*/ 615190 h 2041182"/>
                <a:gd name="connsiteX9-1907" fmla="*/ 947802 w 1421182"/>
                <a:gd name="connsiteY9-1908" fmla="*/ 906353 h 2041182"/>
                <a:gd name="connsiteX10-1909" fmla="*/ 711016 w 1421182"/>
                <a:gd name="connsiteY10-1910" fmla="*/ 569854 h 2041182"/>
                <a:gd name="connsiteX11-1911" fmla="*/ 726148 w 1421182"/>
                <a:gd name="connsiteY11-1912" fmla="*/ 907326 h 2041182"/>
                <a:gd name="connsiteX12-1913" fmla="*/ 543268 w 1421182"/>
                <a:gd name="connsiteY12-1914" fmla="*/ 242 h 2041182"/>
                <a:gd name="connsiteX13-1915" fmla="*/ 473286 w 1421182"/>
                <a:gd name="connsiteY13-1916" fmla="*/ 1312361 h 2041182"/>
                <a:gd name="connsiteX14-1917" fmla="*/ 338442 w 1421182"/>
                <a:gd name="connsiteY14-1918" fmla="*/ 1258456 h 2041182"/>
                <a:gd name="connsiteX15-1919" fmla="*/ 719 w 1421182"/>
                <a:gd name="connsiteY15-1920" fmla="*/ 957779 h 2041182"/>
                <a:gd name="connsiteX0-1921" fmla="*/ 719 w 1421182"/>
                <a:gd name="connsiteY0-1922" fmla="*/ 957779 h 2041182"/>
                <a:gd name="connsiteX1-1923" fmla="*/ 140932 w 1421182"/>
                <a:gd name="connsiteY1-1924" fmla="*/ 1353553 h 2041182"/>
                <a:gd name="connsiteX2-1925" fmla="*/ 309182 w 1421182"/>
                <a:gd name="connsiteY2-1926" fmla="*/ 1711998 h 2041182"/>
                <a:gd name="connsiteX3-1927" fmla="*/ 704202 w 1421182"/>
                <a:gd name="connsiteY3-1928" fmla="*/ 2041182 h 2041182"/>
                <a:gd name="connsiteX4-1929" fmla="*/ 1311364 w 1421182"/>
                <a:gd name="connsiteY4-1930" fmla="*/ 2026552 h 2041182"/>
                <a:gd name="connsiteX5-1931" fmla="*/ 1421092 w 1421182"/>
                <a:gd name="connsiteY5-1932" fmla="*/ 1126782 h 2041182"/>
                <a:gd name="connsiteX6-1933" fmla="*/ 1162110 w 1421182"/>
                <a:gd name="connsiteY6-1934" fmla="*/ 682000 h 2041182"/>
                <a:gd name="connsiteX7-1935" fmla="*/ 1178466 w 1421182"/>
                <a:gd name="connsiteY7-1936" fmla="*/ 927074 h 2041182"/>
                <a:gd name="connsiteX8-1937" fmla="*/ 927050 w 1421182"/>
                <a:gd name="connsiteY8-1938" fmla="*/ 615190 h 2041182"/>
                <a:gd name="connsiteX9-1939" fmla="*/ 947802 w 1421182"/>
                <a:gd name="connsiteY9-1940" fmla="*/ 906353 h 2041182"/>
                <a:gd name="connsiteX10-1941" fmla="*/ 711016 w 1421182"/>
                <a:gd name="connsiteY10-1942" fmla="*/ 569854 h 2041182"/>
                <a:gd name="connsiteX11-1943" fmla="*/ 729319 w 1421182"/>
                <a:gd name="connsiteY11-1944" fmla="*/ 958061 h 2041182"/>
                <a:gd name="connsiteX12-1945" fmla="*/ 543268 w 1421182"/>
                <a:gd name="connsiteY12-1946" fmla="*/ 242 h 2041182"/>
                <a:gd name="connsiteX13-1947" fmla="*/ 473286 w 1421182"/>
                <a:gd name="connsiteY13-1948" fmla="*/ 1312361 h 2041182"/>
                <a:gd name="connsiteX14-1949" fmla="*/ 338442 w 1421182"/>
                <a:gd name="connsiteY14-1950" fmla="*/ 1258456 h 2041182"/>
                <a:gd name="connsiteX15-1951" fmla="*/ 719 w 1421182"/>
                <a:gd name="connsiteY15-1952" fmla="*/ 957779 h 2041182"/>
                <a:gd name="connsiteX0-1953" fmla="*/ 719 w 1421182"/>
                <a:gd name="connsiteY0-1954" fmla="*/ 957779 h 2041182"/>
                <a:gd name="connsiteX1-1955" fmla="*/ 140932 w 1421182"/>
                <a:gd name="connsiteY1-1956" fmla="*/ 1353553 h 2041182"/>
                <a:gd name="connsiteX2-1957" fmla="*/ 309182 w 1421182"/>
                <a:gd name="connsiteY2-1958" fmla="*/ 1711998 h 2041182"/>
                <a:gd name="connsiteX3-1959" fmla="*/ 704202 w 1421182"/>
                <a:gd name="connsiteY3-1960" fmla="*/ 2041182 h 2041182"/>
                <a:gd name="connsiteX4-1961" fmla="*/ 1311364 w 1421182"/>
                <a:gd name="connsiteY4-1962" fmla="*/ 2026552 h 2041182"/>
                <a:gd name="connsiteX5-1963" fmla="*/ 1421092 w 1421182"/>
                <a:gd name="connsiteY5-1964" fmla="*/ 1126782 h 2041182"/>
                <a:gd name="connsiteX6-1965" fmla="*/ 1162110 w 1421182"/>
                <a:gd name="connsiteY6-1966" fmla="*/ 682000 h 2041182"/>
                <a:gd name="connsiteX7-1967" fmla="*/ 1178466 w 1421182"/>
                <a:gd name="connsiteY7-1968" fmla="*/ 927074 h 2041182"/>
                <a:gd name="connsiteX8-1969" fmla="*/ 927050 w 1421182"/>
                <a:gd name="connsiteY8-1970" fmla="*/ 615190 h 2041182"/>
                <a:gd name="connsiteX9-1971" fmla="*/ 957315 w 1421182"/>
                <a:gd name="connsiteY9-1972" fmla="*/ 944404 h 2041182"/>
                <a:gd name="connsiteX10-1973" fmla="*/ 711016 w 1421182"/>
                <a:gd name="connsiteY10-1974" fmla="*/ 569854 h 2041182"/>
                <a:gd name="connsiteX11-1975" fmla="*/ 729319 w 1421182"/>
                <a:gd name="connsiteY11-1976" fmla="*/ 958061 h 2041182"/>
                <a:gd name="connsiteX12-1977" fmla="*/ 543268 w 1421182"/>
                <a:gd name="connsiteY12-1978" fmla="*/ 242 h 2041182"/>
                <a:gd name="connsiteX13-1979" fmla="*/ 473286 w 1421182"/>
                <a:gd name="connsiteY13-1980" fmla="*/ 1312361 h 2041182"/>
                <a:gd name="connsiteX14-1981" fmla="*/ 338442 w 1421182"/>
                <a:gd name="connsiteY14-1982" fmla="*/ 1258456 h 2041182"/>
                <a:gd name="connsiteX15-1983" fmla="*/ 719 w 1421182"/>
                <a:gd name="connsiteY15-1984" fmla="*/ 957779 h 2041182"/>
                <a:gd name="connsiteX0-1985" fmla="*/ 719 w 1421182"/>
                <a:gd name="connsiteY0-1986" fmla="*/ 957779 h 2041182"/>
                <a:gd name="connsiteX1-1987" fmla="*/ 140932 w 1421182"/>
                <a:gd name="connsiteY1-1988" fmla="*/ 1353553 h 2041182"/>
                <a:gd name="connsiteX2-1989" fmla="*/ 309182 w 1421182"/>
                <a:gd name="connsiteY2-1990" fmla="*/ 1711998 h 2041182"/>
                <a:gd name="connsiteX3-1991" fmla="*/ 704202 w 1421182"/>
                <a:gd name="connsiteY3-1992" fmla="*/ 2041182 h 2041182"/>
                <a:gd name="connsiteX4-1993" fmla="*/ 1311364 w 1421182"/>
                <a:gd name="connsiteY4-1994" fmla="*/ 2026552 h 2041182"/>
                <a:gd name="connsiteX5-1995" fmla="*/ 1421092 w 1421182"/>
                <a:gd name="connsiteY5-1996" fmla="*/ 1126782 h 2041182"/>
                <a:gd name="connsiteX6-1997" fmla="*/ 1162110 w 1421182"/>
                <a:gd name="connsiteY6-1998" fmla="*/ 682000 h 2041182"/>
                <a:gd name="connsiteX7-1999" fmla="*/ 1178466 w 1421182"/>
                <a:gd name="connsiteY7-2000" fmla="*/ 927074 h 2041182"/>
                <a:gd name="connsiteX8-2001" fmla="*/ 927050 w 1421182"/>
                <a:gd name="connsiteY8-2002" fmla="*/ 615190 h 2041182"/>
                <a:gd name="connsiteX9-2003" fmla="*/ 957315 w 1421182"/>
                <a:gd name="connsiteY9-2004" fmla="*/ 944404 h 2041182"/>
                <a:gd name="connsiteX10-2005" fmla="*/ 711016 w 1421182"/>
                <a:gd name="connsiteY10-2006" fmla="*/ 569854 h 2041182"/>
                <a:gd name="connsiteX11-2007" fmla="*/ 729319 w 1421182"/>
                <a:gd name="connsiteY11-2008" fmla="*/ 958061 h 2041182"/>
                <a:gd name="connsiteX12-2009" fmla="*/ 543268 w 1421182"/>
                <a:gd name="connsiteY12-2010" fmla="*/ 242 h 2041182"/>
                <a:gd name="connsiteX13-2011" fmla="*/ 473286 w 1421182"/>
                <a:gd name="connsiteY13-2012" fmla="*/ 1312361 h 2041182"/>
                <a:gd name="connsiteX14-2013" fmla="*/ 338442 w 1421182"/>
                <a:gd name="connsiteY14-2014" fmla="*/ 1258456 h 2041182"/>
                <a:gd name="connsiteX15-2015" fmla="*/ 719 w 1421182"/>
                <a:gd name="connsiteY15-2016" fmla="*/ 957779 h 2041182"/>
                <a:gd name="connsiteX0-2017" fmla="*/ 719 w 1421182"/>
                <a:gd name="connsiteY0-2018" fmla="*/ 957779 h 2041182"/>
                <a:gd name="connsiteX1-2019" fmla="*/ 140932 w 1421182"/>
                <a:gd name="connsiteY1-2020" fmla="*/ 1353553 h 2041182"/>
                <a:gd name="connsiteX2-2021" fmla="*/ 309182 w 1421182"/>
                <a:gd name="connsiteY2-2022" fmla="*/ 1711998 h 2041182"/>
                <a:gd name="connsiteX3-2023" fmla="*/ 704202 w 1421182"/>
                <a:gd name="connsiteY3-2024" fmla="*/ 2041182 h 2041182"/>
                <a:gd name="connsiteX4-2025" fmla="*/ 1311364 w 1421182"/>
                <a:gd name="connsiteY4-2026" fmla="*/ 2026552 h 2041182"/>
                <a:gd name="connsiteX5-2027" fmla="*/ 1421092 w 1421182"/>
                <a:gd name="connsiteY5-2028" fmla="*/ 1126782 h 2041182"/>
                <a:gd name="connsiteX6-2029" fmla="*/ 1162110 w 1421182"/>
                <a:gd name="connsiteY6-2030" fmla="*/ 682000 h 2041182"/>
                <a:gd name="connsiteX7-2031" fmla="*/ 1168953 w 1421182"/>
                <a:gd name="connsiteY7-2032" fmla="*/ 968296 h 2041182"/>
                <a:gd name="connsiteX8-2033" fmla="*/ 927050 w 1421182"/>
                <a:gd name="connsiteY8-2034" fmla="*/ 615190 h 2041182"/>
                <a:gd name="connsiteX9-2035" fmla="*/ 957315 w 1421182"/>
                <a:gd name="connsiteY9-2036" fmla="*/ 944404 h 2041182"/>
                <a:gd name="connsiteX10-2037" fmla="*/ 711016 w 1421182"/>
                <a:gd name="connsiteY10-2038" fmla="*/ 569854 h 2041182"/>
                <a:gd name="connsiteX11-2039" fmla="*/ 729319 w 1421182"/>
                <a:gd name="connsiteY11-2040" fmla="*/ 958061 h 2041182"/>
                <a:gd name="connsiteX12-2041" fmla="*/ 543268 w 1421182"/>
                <a:gd name="connsiteY12-2042" fmla="*/ 242 h 2041182"/>
                <a:gd name="connsiteX13-2043" fmla="*/ 473286 w 1421182"/>
                <a:gd name="connsiteY13-2044" fmla="*/ 1312361 h 2041182"/>
                <a:gd name="connsiteX14-2045" fmla="*/ 338442 w 1421182"/>
                <a:gd name="connsiteY14-2046" fmla="*/ 1258456 h 2041182"/>
                <a:gd name="connsiteX15-2047" fmla="*/ 719 w 1421182"/>
                <a:gd name="connsiteY15-2048" fmla="*/ 957779 h 2041182"/>
                <a:gd name="connsiteX0-2049" fmla="*/ 719 w 1421182"/>
                <a:gd name="connsiteY0-2050" fmla="*/ 957779 h 2041182"/>
                <a:gd name="connsiteX1-2051" fmla="*/ 140932 w 1421182"/>
                <a:gd name="connsiteY1-2052" fmla="*/ 1353553 h 2041182"/>
                <a:gd name="connsiteX2-2053" fmla="*/ 309182 w 1421182"/>
                <a:gd name="connsiteY2-2054" fmla="*/ 1711998 h 2041182"/>
                <a:gd name="connsiteX3-2055" fmla="*/ 704202 w 1421182"/>
                <a:gd name="connsiteY3-2056" fmla="*/ 2041182 h 2041182"/>
                <a:gd name="connsiteX4-2057" fmla="*/ 1311364 w 1421182"/>
                <a:gd name="connsiteY4-2058" fmla="*/ 2026552 h 2041182"/>
                <a:gd name="connsiteX5-2059" fmla="*/ 1421092 w 1421182"/>
                <a:gd name="connsiteY5-2060" fmla="*/ 1126782 h 2041182"/>
                <a:gd name="connsiteX6-2061" fmla="*/ 1162110 w 1421182"/>
                <a:gd name="connsiteY6-2062" fmla="*/ 682000 h 2041182"/>
                <a:gd name="connsiteX7-2063" fmla="*/ 1168953 w 1421182"/>
                <a:gd name="connsiteY7-2064" fmla="*/ 968296 h 2041182"/>
                <a:gd name="connsiteX8-2065" fmla="*/ 927050 w 1421182"/>
                <a:gd name="connsiteY8-2066" fmla="*/ 615190 h 2041182"/>
                <a:gd name="connsiteX9-2067" fmla="*/ 957315 w 1421182"/>
                <a:gd name="connsiteY9-2068" fmla="*/ 944404 h 2041182"/>
                <a:gd name="connsiteX10-2069" fmla="*/ 711016 w 1421182"/>
                <a:gd name="connsiteY10-2070" fmla="*/ 569854 h 2041182"/>
                <a:gd name="connsiteX11-2071" fmla="*/ 729319 w 1421182"/>
                <a:gd name="connsiteY11-2072" fmla="*/ 958061 h 2041182"/>
                <a:gd name="connsiteX12-2073" fmla="*/ 543268 w 1421182"/>
                <a:gd name="connsiteY12-2074" fmla="*/ 242 h 2041182"/>
                <a:gd name="connsiteX13-2075" fmla="*/ 473286 w 1421182"/>
                <a:gd name="connsiteY13-2076" fmla="*/ 1312361 h 2041182"/>
                <a:gd name="connsiteX14-2077" fmla="*/ 338442 w 1421182"/>
                <a:gd name="connsiteY14-2078" fmla="*/ 1258456 h 2041182"/>
                <a:gd name="connsiteX15-2079" fmla="*/ 719 w 1421182"/>
                <a:gd name="connsiteY15-2080" fmla="*/ 957779 h 2041182"/>
                <a:gd name="connsiteX0-2081" fmla="*/ 719 w 1421182"/>
                <a:gd name="connsiteY0-2082" fmla="*/ 957779 h 2041182"/>
                <a:gd name="connsiteX1-2083" fmla="*/ 140932 w 1421182"/>
                <a:gd name="connsiteY1-2084" fmla="*/ 1353553 h 2041182"/>
                <a:gd name="connsiteX2-2085" fmla="*/ 309182 w 1421182"/>
                <a:gd name="connsiteY2-2086" fmla="*/ 1711998 h 2041182"/>
                <a:gd name="connsiteX3-2087" fmla="*/ 704202 w 1421182"/>
                <a:gd name="connsiteY3-2088" fmla="*/ 2041182 h 2041182"/>
                <a:gd name="connsiteX4-2089" fmla="*/ 1311364 w 1421182"/>
                <a:gd name="connsiteY4-2090" fmla="*/ 2026552 h 2041182"/>
                <a:gd name="connsiteX5-2091" fmla="*/ 1421092 w 1421182"/>
                <a:gd name="connsiteY5-2092" fmla="*/ 1126782 h 2041182"/>
                <a:gd name="connsiteX6-2093" fmla="*/ 1162110 w 1421182"/>
                <a:gd name="connsiteY6-2094" fmla="*/ 682000 h 2041182"/>
                <a:gd name="connsiteX7-2095" fmla="*/ 1168953 w 1421182"/>
                <a:gd name="connsiteY7-2096" fmla="*/ 968296 h 2041182"/>
                <a:gd name="connsiteX8-2097" fmla="*/ 927050 w 1421182"/>
                <a:gd name="connsiteY8-2098" fmla="*/ 615190 h 2041182"/>
                <a:gd name="connsiteX9-2099" fmla="*/ 957315 w 1421182"/>
                <a:gd name="connsiteY9-2100" fmla="*/ 944404 h 2041182"/>
                <a:gd name="connsiteX10-2101" fmla="*/ 711016 w 1421182"/>
                <a:gd name="connsiteY10-2102" fmla="*/ 569854 h 2041182"/>
                <a:gd name="connsiteX11-2103" fmla="*/ 729319 w 1421182"/>
                <a:gd name="connsiteY11-2104" fmla="*/ 958061 h 2041182"/>
                <a:gd name="connsiteX12-2105" fmla="*/ 543268 w 1421182"/>
                <a:gd name="connsiteY12-2106" fmla="*/ 242 h 2041182"/>
                <a:gd name="connsiteX13-2107" fmla="*/ 473286 w 1421182"/>
                <a:gd name="connsiteY13-2108" fmla="*/ 1312361 h 2041182"/>
                <a:gd name="connsiteX14-2109" fmla="*/ 338442 w 1421182"/>
                <a:gd name="connsiteY14-2110" fmla="*/ 1258456 h 2041182"/>
                <a:gd name="connsiteX15-2111" fmla="*/ 719 w 1421182"/>
                <a:gd name="connsiteY15-2112" fmla="*/ 957779 h 2041182"/>
                <a:gd name="connsiteX0-2113" fmla="*/ 719 w 1421182"/>
                <a:gd name="connsiteY0-2114" fmla="*/ 957779 h 2041182"/>
                <a:gd name="connsiteX1-2115" fmla="*/ 140932 w 1421182"/>
                <a:gd name="connsiteY1-2116" fmla="*/ 1353553 h 2041182"/>
                <a:gd name="connsiteX2-2117" fmla="*/ 309182 w 1421182"/>
                <a:gd name="connsiteY2-2118" fmla="*/ 1711998 h 2041182"/>
                <a:gd name="connsiteX3-2119" fmla="*/ 704202 w 1421182"/>
                <a:gd name="connsiteY3-2120" fmla="*/ 2041182 h 2041182"/>
                <a:gd name="connsiteX4-2121" fmla="*/ 1311364 w 1421182"/>
                <a:gd name="connsiteY4-2122" fmla="*/ 2026552 h 2041182"/>
                <a:gd name="connsiteX5-2123" fmla="*/ 1421092 w 1421182"/>
                <a:gd name="connsiteY5-2124" fmla="*/ 1126782 h 2041182"/>
                <a:gd name="connsiteX6-2125" fmla="*/ 1152597 w 1421182"/>
                <a:gd name="connsiteY6-2126" fmla="*/ 669316 h 2041182"/>
                <a:gd name="connsiteX7-2127" fmla="*/ 1168953 w 1421182"/>
                <a:gd name="connsiteY7-2128" fmla="*/ 968296 h 2041182"/>
                <a:gd name="connsiteX8-2129" fmla="*/ 927050 w 1421182"/>
                <a:gd name="connsiteY8-2130" fmla="*/ 615190 h 2041182"/>
                <a:gd name="connsiteX9-2131" fmla="*/ 957315 w 1421182"/>
                <a:gd name="connsiteY9-2132" fmla="*/ 944404 h 2041182"/>
                <a:gd name="connsiteX10-2133" fmla="*/ 711016 w 1421182"/>
                <a:gd name="connsiteY10-2134" fmla="*/ 569854 h 2041182"/>
                <a:gd name="connsiteX11-2135" fmla="*/ 729319 w 1421182"/>
                <a:gd name="connsiteY11-2136" fmla="*/ 958061 h 2041182"/>
                <a:gd name="connsiteX12-2137" fmla="*/ 543268 w 1421182"/>
                <a:gd name="connsiteY12-2138" fmla="*/ 242 h 2041182"/>
                <a:gd name="connsiteX13-2139" fmla="*/ 473286 w 1421182"/>
                <a:gd name="connsiteY13-2140" fmla="*/ 1312361 h 2041182"/>
                <a:gd name="connsiteX14-2141" fmla="*/ 338442 w 1421182"/>
                <a:gd name="connsiteY14-2142" fmla="*/ 1258456 h 2041182"/>
                <a:gd name="connsiteX15-2143" fmla="*/ 719 w 1421182"/>
                <a:gd name="connsiteY15-2144" fmla="*/ 957779 h 2041182"/>
                <a:gd name="connsiteX0-2145" fmla="*/ 719 w 1421182"/>
                <a:gd name="connsiteY0-2146" fmla="*/ 957537 h 2040940"/>
                <a:gd name="connsiteX1-2147" fmla="*/ 140932 w 1421182"/>
                <a:gd name="connsiteY1-2148" fmla="*/ 1353311 h 2040940"/>
                <a:gd name="connsiteX2-2149" fmla="*/ 309182 w 1421182"/>
                <a:gd name="connsiteY2-2150" fmla="*/ 1711756 h 2040940"/>
                <a:gd name="connsiteX3-2151" fmla="*/ 704202 w 1421182"/>
                <a:gd name="connsiteY3-2152" fmla="*/ 2040940 h 2040940"/>
                <a:gd name="connsiteX4-2153" fmla="*/ 1311364 w 1421182"/>
                <a:gd name="connsiteY4-2154" fmla="*/ 2026310 h 2040940"/>
                <a:gd name="connsiteX5-2155" fmla="*/ 1421092 w 1421182"/>
                <a:gd name="connsiteY5-2156" fmla="*/ 1126540 h 2040940"/>
                <a:gd name="connsiteX6-2157" fmla="*/ 1152597 w 1421182"/>
                <a:gd name="connsiteY6-2158" fmla="*/ 669074 h 2040940"/>
                <a:gd name="connsiteX7-2159" fmla="*/ 1168953 w 1421182"/>
                <a:gd name="connsiteY7-2160" fmla="*/ 968054 h 2040940"/>
                <a:gd name="connsiteX8-2161" fmla="*/ 927050 w 1421182"/>
                <a:gd name="connsiteY8-2162" fmla="*/ 614948 h 2040940"/>
                <a:gd name="connsiteX9-2163" fmla="*/ 957315 w 1421182"/>
                <a:gd name="connsiteY9-2164" fmla="*/ 944162 h 2040940"/>
                <a:gd name="connsiteX10-2165" fmla="*/ 711016 w 1421182"/>
                <a:gd name="connsiteY10-2166" fmla="*/ 569612 h 2040940"/>
                <a:gd name="connsiteX11-2167" fmla="*/ 729319 w 1421182"/>
                <a:gd name="connsiteY11-2168" fmla="*/ 957819 h 2040940"/>
                <a:gd name="connsiteX12-2169" fmla="*/ 543268 w 1421182"/>
                <a:gd name="connsiteY12-2170" fmla="*/ 0 h 2040940"/>
                <a:gd name="connsiteX13-2171" fmla="*/ 473286 w 1421182"/>
                <a:gd name="connsiteY13-2172" fmla="*/ 1312119 h 2040940"/>
                <a:gd name="connsiteX14-2173" fmla="*/ 338442 w 1421182"/>
                <a:gd name="connsiteY14-2174" fmla="*/ 1258214 h 2040940"/>
                <a:gd name="connsiteX15-2175" fmla="*/ 719 w 1421182"/>
                <a:gd name="connsiteY15-2176" fmla="*/ 957537 h 2040940"/>
                <a:gd name="connsiteX0-2177" fmla="*/ 719 w 1421182"/>
                <a:gd name="connsiteY0-2178" fmla="*/ 957545 h 2040948"/>
                <a:gd name="connsiteX1-2179" fmla="*/ 140932 w 1421182"/>
                <a:gd name="connsiteY1-2180" fmla="*/ 1353319 h 2040948"/>
                <a:gd name="connsiteX2-2181" fmla="*/ 309182 w 1421182"/>
                <a:gd name="connsiteY2-2182" fmla="*/ 1711764 h 2040948"/>
                <a:gd name="connsiteX3-2183" fmla="*/ 704202 w 1421182"/>
                <a:gd name="connsiteY3-2184" fmla="*/ 2040948 h 2040948"/>
                <a:gd name="connsiteX4-2185" fmla="*/ 1311364 w 1421182"/>
                <a:gd name="connsiteY4-2186" fmla="*/ 2026318 h 2040948"/>
                <a:gd name="connsiteX5-2187" fmla="*/ 1421092 w 1421182"/>
                <a:gd name="connsiteY5-2188" fmla="*/ 1126548 h 2040948"/>
                <a:gd name="connsiteX6-2189" fmla="*/ 1152597 w 1421182"/>
                <a:gd name="connsiteY6-2190" fmla="*/ 669082 h 2040948"/>
                <a:gd name="connsiteX7-2191" fmla="*/ 1168953 w 1421182"/>
                <a:gd name="connsiteY7-2192" fmla="*/ 968062 h 2040948"/>
                <a:gd name="connsiteX8-2193" fmla="*/ 927050 w 1421182"/>
                <a:gd name="connsiteY8-2194" fmla="*/ 614956 h 2040948"/>
                <a:gd name="connsiteX9-2195" fmla="*/ 957315 w 1421182"/>
                <a:gd name="connsiteY9-2196" fmla="*/ 944170 h 2040948"/>
                <a:gd name="connsiteX10-2197" fmla="*/ 711016 w 1421182"/>
                <a:gd name="connsiteY10-2198" fmla="*/ 569620 h 2040948"/>
                <a:gd name="connsiteX11-2199" fmla="*/ 729319 w 1421182"/>
                <a:gd name="connsiteY11-2200" fmla="*/ 957827 h 2040948"/>
                <a:gd name="connsiteX12-2201" fmla="*/ 543268 w 1421182"/>
                <a:gd name="connsiteY12-2202" fmla="*/ 8 h 2040948"/>
                <a:gd name="connsiteX13-2203" fmla="*/ 473286 w 1421182"/>
                <a:gd name="connsiteY13-2204" fmla="*/ 1312127 h 2040948"/>
                <a:gd name="connsiteX14-2205" fmla="*/ 338442 w 1421182"/>
                <a:gd name="connsiteY14-2206" fmla="*/ 1258222 h 2040948"/>
                <a:gd name="connsiteX15-2207" fmla="*/ 719 w 1421182"/>
                <a:gd name="connsiteY15-2208" fmla="*/ 957545 h 2040948"/>
                <a:gd name="connsiteX0-2209" fmla="*/ 719 w 1421182"/>
                <a:gd name="connsiteY0-2210" fmla="*/ 957545 h 2040948"/>
                <a:gd name="connsiteX1-2211" fmla="*/ 140932 w 1421182"/>
                <a:gd name="connsiteY1-2212" fmla="*/ 1353319 h 2040948"/>
                <a:gd name="connsiteX2-2213" fmla="*/ 309182 w 1421182"/>
                <a:gd name="connsiteY2-2214" fmla="*/ 1711764 h 2040948"/>
                <a:gd name="connsiteX3-2215" fmla="*/ 704202 w 1421182"/>
                <a:gd name="connsiteY3-2216" fmla="*/ 2040948 h 2040948"/>
                <a:gd name="connsiteX4-2217" fmla="*/ 1311364 w 1421182"/>
                <a:gd name="connsiteY4-2218" fmla="*/ 2026318 h 2040948"/>
                <a:gd name="connsiteX5-2219" fmla="*/ 1421092 w 1421182"/>
                <a:gd name="connsiteY5-2220" fmla="*/ 1126548 h 2040948"/>
                <a:gd name="connsiteX6-2221" fmla="*/ 1152597 w 1421182"/>
                <a:gd name="connsiteY6-2222" fmla="*/ 669082 h 2040948"/>
                <a:gd name="connsiteX7-2223" fmla="*/ 1168953 w 1421182"/>
                <a:gd name="connsiteY7-2224" fmla="*/ 968062 h 2040948"/>
                <a:gd name="connsiteX8-2225" fmla="*/ 927050 w 1421182"/>
                <a:gd name="connsiteY8-2226" fmla="*/ 614956 h 2040948"/>
                <a:gd name="connsiteX9-2227" fmla="*/ 957315 w 1421182"/>
                <a:gd name="connsiteY9-2228" fmla="*/ 944170 h 2040948"/>
                <a:gd name="connsiteX10-2229" fmla="*/ 711016 w 1421182"/>
                <a:gd name="connsiteY10-2230" fmla="*/ 569620 h 2040948"/>
                <a:gd name="connsiteX11-2231" fmla="*/ 729319 w 1421182"/>
                <a:gd name="connsiteY11-2232" fmla="*/ 957827 h 2040948"/>
                <a:gd name="connsiteX12-2233" fmla="*/ 543268 w 1421182"/>
                <a:gd name="connsiteY12-2234" fmla="*/ 8 h 2040948"/>
                <a:gd name="connsiteX13-2235" fmla="*/ 473286 w 1421182"/>
                <a:gd name="connsiteY13-2236" fmla="*/ 1312127 h 2040948"/>
                <a:gd name="connsiteX14-2237" fmla="*/ 338442 w 1421182"/>
                <a:gd name="connsiteY14-2238" fmla="*/ 1258222 h 2040948"/>
                <a:gd name="connsiteX15-2239" fmla="*/ 719 w 1421182"/>
                <a:gd name="connsiteY15-2240" fmla="*/ 957545 h 2040948"/>
                <a:gd name="connsiteX0-2241" fmla="*/ 719 w 1421182"/>
                <a:gd name="connsiteY0-2242" fmla="*/ 957545 h 2026318"/>
                <a:gd name="connsiteX1-2243" fmla="*/ 140932 w 1421182"/>
                <a:gd name="connsiteY1-2244" fmla="*/ 1353319 h 2026318"/>
                <a:gd name="connsiteX2-2245" fmla="*/ 309182 w 1421182"/>
                <a:gd name="connsiteY2-2246" fmla="*/ 1711764 h 2026318"/>
                <a:gd name="connsiteX3-2247" fmla="*/ 693290 w 1421182"/>
                <a:gd name="connsiteY3-2248" fmla="*/ 2019121 h 2026318"/>
                <a:gd name="connsiteX4-2249" fmla="*/ 1311364 w 1421182"/>
                <a:gd name="connsiteY4-2250" fmla="*/ 2026318 h 2026318"/>
                <a:gd name="connsiteX5-2251" fmla="*/ 1421092 w 1421182"/>
                <a:gd name="connsiteY5-2252" fmla="*/ 1126548 h 2026318"/>
                <a:gd name="connsiteX6-2253" fmla="*/ 1152597 w 1421182"/>
                <a:gd name="connsiteY6-2254" fmla="*/ 669082 h 2026318"/>
                <a:gd name="connsiteX7-2255" fmla="*/ 1168953 w 1421182"/>
                <a:gd name="connsiteY7-2256" fmla="*/ 968062 h 2026318"/>
                <a:gd name="connsiteX8-2257" fmla="*/ 927050 w 1421182"/>
                <a:gd name="connsiteY8-2258" fmla="*/ 614956 h 2026318"/>
                <a:gd name="connsiteX9-2259" fmla="*/ 957315 w 1421182"/>
                <a:gd name="connsiteY9-2260" fmla="*/ 944170 h 2026318"/>
                <a:gd name="connsiteX10-2261" fmla="*/ 711016 w 1421182"/>
                <a:gd name="connsiteY10-2262" fmla="*/ 569620 h 2026318"/>
                <a:gd name="connsiteX11-2263" fmla="*/ 729319 w 1421182"/>
                <a:gd name="connsiteY11-2264" fmla="*/ 957827 h 2026318"/>
                <a:gd name="connsiteX12-2265" fmla="*/ 543268 w 1421182"/>
                <a:gd name="connsiteY12-2266" fmla="*/ 8 h 2026318"/>
                <a:gd name="connsiteX13-2267" fmla="*/ 473286 w 1421182"/>
                <a:gd name="connsiteY13-2268" fmla="*/ 1312127 h 2026318"/>
                <a:gd name="connsiteX14-2269" fmla="*/ 338442 w 1421182"/>
                <a:gd name="connsiteY14-2270" fmla="*/ 1258222 h 2026318"/>
                <a:gd name="connsiteX15-2271" fmla="*/ 719 w 1421182"/>
                <a:gd name="connsiteY15-2272" fmla="*/ 957545 h 2026318"/>
                <a:gd name="connsiteX0-2273" fmla="*/ 719 w 1421182"/>
                <a:gd name="connsiteY0-2274" fmla="*/ 957545 h 2295953"/>
                <a:gd name="connsiteX1-2275" fmla="*/ 140932 w 1421182"/>
                <a:gd name="connsiteY1-2276" fmla="*/ 1353319 h 2295953"/>
                <a:gd name="connsiteX2-2277" fmla="*/ 309182 w 1421182"/>
                <a:gd name="connsiteY2-2278" fmla="*/ 1711764 h 2295953"/>
                <a:gd name="connsiteX3-2279" fmla="*/ 693290 w 1421182"/>
                <a:gd name="connsiteY3-2280" fmla="*/ 2019121 h 2295953"/>
                <a:gd name="connsiteX4-2281" fmla="*/ 722524 w 1421182"/>
                <a:gd name="connsiteY4-2282" fmla="*/ 2295953 h 2295953"/>
                <a:gd name="connsiteX5-2283" fmla="*/ 1311364 w 1421182"/>
                <a:gd name="connsiteY5-2284" fmla="*/ 2026318 h 2295953"/>
                <a:gd name="connsiteX6-2285" fmla="*/ 1421092 w 1421182"/>
                <a:gd name="connsiteY6-2286" fmla="*/ 1126548 h 2295953"/>
                <a:gd name="connsiteX7-2287" fmla="*/ 1152597 w 1421182"/>
                <a:gd name="connsiteY7-2288" fmla="*/ 669082 h 2295953"/>
                <a:gd name="connsiteX8-2289" fmla="*/ 1168953 w 1421182"/>
                <a:gd name="connsiteY8-2290" fmla="*/ 968062 h 2295953"/>
                <a:gd name="connsiteX9-2291" fmla="*/ 927050 w 1421182"/>
                <a:gd name="connsiteY9-2292" fmla="*/ 614956 h 2295953"/>
                <a:gd name="connsiteX10-2293" fmla="*/ 957315 w 1421182"/>
                <a:gd name="connsiteY10-2294" fmla="*/ 944170 h 2295953"/>
                <a:gd name="connsiteX11-2295" fmla="*/ 711016 w 1421182"/>
                <a:gd name="connsiteY11-2296" fmla="*/ 569620 h 2295953"/>
                <a:gd name="connsiteX12-2297" fmla="*/ 729319 w 1421182"/>
                <a:gd name="connsiteY12-2298" fmla="*/ 957827 h 2295953"/>
                <a:gd name="connsiteX13-2299" fmla="*/ 543268 w 1421182"/>
                <a:gd name="connsiteY13-2300" fmla="*/ 8 h 2295953"/>
                <a:gd name="connsiteX14-2301" fmla="*/ 473286 w 1421182"/>
                <a:gd name="connsiteY14-2302" fmla="*/ 1312127 h 2295953"/>
                <a:gd name="connsiteX15-2303" fmla="*/ 338442 w 1421182"/>
                <a:gd name="connsiteY15-2304" fmla="*/ 1258222 h 2295953"/>
                <a:gd name="connsiteX16-2305" fmla="*/ 719 w 1421182"/>
                <a:gd name="connsiteY16-2306" fmla="*/ 957545 h 2295953"/>
                <a:gd name="connsiteX0-2307" fmla="*/ 719 w 1421182"/>
                <a:gd name="connsiteY0-2308" fmla="*/ 957545 h 2317397"/>
                <a:gd name="connsiteX1-2309" fmla="*/ 140932 w 1421182"/>
                <a:gd name="connsiteY1-2310" fmla="*/ 1353319 h 2317397"/>
                <a:gd name="connsiteX2-2311" fmla="*/ 309182 w 1421182"/>
                <a:gd name="connsiteY2-2312" fmla="*/ 1711764 h 2317397"/>
                <a:gd name="connsiteX3-2313" fmla="*/ 693290 w 1421182"/>
                <a:gd name="connsiteY3-2314" fmla="*/ 2019121 h 2317397"/>
                <a:gd name="connsiteX4-2315" fmla="*/ 722524 w 1421182"/>
                <a:gd name="connsiteY4-2316" fmla="*/ 2295953 h 2317397"/>
                <a:gd name="connsiteX5-2317" fmla="*/ 1170733 w 1421182"/>
                <a:gd name="connsiteY5-2318" fmla="*/ 2300858 h 2317397"/>
                <a:gd name="connsiteX6-2319" fmla="*/ 1311364 w 1421182"/>
                <a:gd name="connsiteY6-2320" fmla="*/ 2026318 h 2317397"/>
                <a:gd name="connsiteX7-2321" fmla="*/ 1421092 w 1421182"/>
                <a:gd name="connsiteY7-2322" fmla="*/ 1126548 h 2317397"/>
                <a:gd name="connsiteX8-2323" fmla="*/ 1152597 w 1421182"/>
                <a:gd name="connsiteY8-2324" fmla="*/ 669082 h 2317397"/>
                <a:gd name="connsiteX9-2325" fmla="*/ 1168953 w 1421182"/>
                <a:gd name="connsiteY9-2326" fmla="*/ 968062 h 2317397"/>
                <a:gd name="connsiteX10-2327" fmla="*/ 927050 w 1421182"/>
                <a:gd name="connsiteY10-2328" fmla="*/ 614956 h 2317397"/>
                <a:gd name="connsiteX11-2329" fmla="*/ 957315 w 1421182"/>
                <a:gd name="connsiteY11-2330" fmla="*/ 944170 h 2317397"/>
                <a:gd name="connsiteX12-2331" fmla="*/ 711016 w 1421182"/>
                <a:gd name="connsiteY12-2332" fmla="*/ 569620 h 2317397"/>
                <a:gd name="connsiteX13-2333" fmla="*/ 729319 w 1421182"/>
                <a:gd name="connsiteY13-2334" fmla="*/ 957827 h 2317397"/>
                <a:gd name="connsiteX14-2335" fmla="*/ 543268 w 1421182"/>
                <a:gd name="connsiteY14-2336" fmla="*/ 8 h 2317397"/>
                <a:gd name="connsiteX15-2337" fmla="*/ 473286 w 1421182"/>
                <a:gd name="connsiteY15-2338" fmla="*/ 1312127 h 2317397"/>
                <a:gd name="connsiteX16-2339" fmla="*/ 338442 w 1421182"/>
                <a:gd name="connsiteY16-2340" fmla="*/ 1258222 h 2317397"/>
                <a:gd name="connsiteX17" fmla="*/ 719 w 1421182"/>
                <a:gd name="connsiteY17" fmla="*/ 957545 h 2317397"/>
                <a:gd name="connsiteX0-2341" fmla="*/ 719 w 1421182"/>
                <a:gd name="connsiteY0-2342" fmla="*/ 957545 h 2317397"/>
                <a:gd name="connsiteX1-2343" fmla="*/ 140932 w 1421182"/>
                <a:gd name="connsiteY1-2344" fmla="*/ 1353319 h 2317397"/>
                <a:gd name="connsiteX2-2345" fmla="*/ 309182 w 1421182"/>
                <a:gd name="connsiteY2-2346" fmla="*/ 1711764 h 2317397"/>
                <a:gd name="connsiteX3-2347" fmla="*/ 626141 w 1421182"/>
                <a:gd name="connsiteY3-2348" fmla="*/ 1985150 h 2317397"/>
                <a:gd name="connsiteX4-2349" fmla="*/ 722524 w 1421182"/>
                <a:gd name="connsiteY4-2350" fmla="*/ 2295953 h 2317397"/>
                <a:gd name="connsiteX5-2351" fmla="*/ 1170733 w 1421182"/>
                <a:gd name="connsiteY5-2352" fmla="*/ 2300858 h 2317397"/>
                <a:gd name="connsiteX6-2353" fmla="*/ 1311364 w 1421182"/>
                <a:gd name="connsiteY6-2354" fmla="*/ 2026318 h 2317397"/>
                <a:gd name="connsiteX7-2355" fmla="*/ 1421092 w 1421182"/>
                <a:gd name="connsiteY7-2356" fmla="*/ 1126548 h 2317397"/>
                <a:gd name="connsiteX8-2357" fmla="*/ 1152597 w 1421182"/>
                <a:gd name="connsiteY8-2358" fmla="*/ 669082 h 2317397"/>
                <a:gd name="connsiteX9-2359" fmla="*/ 1168953 w 1421182"/>
                <a:gd name="connsiteY9-2360" fmla="*/ 968062 h 2317397"/>
                <a:gd name="connsiteX10-2361" fmla="*/ 927050 w 1421182"/>
                <a:gd name="connsiteY10-2362" fmla="*/ 614956 h 2317397"/>
                <a:gd name="connsiteX11-2363" fmla="*/ 957315 w 1421182"/>
                <a:gd name="connsiteY11-2364" fmla="*/ 944170 h 2317397"/>
                <a:gd name="connsiteX12-2365" fmla="*/ 711016 w 1421182"/>
                <a:gd name="connsiteY12-2366" fmla="*/ 569620 h 2317397"/>
                <a:gd name="connsiteX13-2367" fmla="*/ 729319 w 1421182"/>
                <a:gd name="connsiteY13-2368" fmla="*/ 957827 h 2317397"/>
                <a:gd name="connsiteX14-2369" fmla="*/ 543268 w 1421182"/>
                <a:gd name="connsiteY14-2370" fmla="*/ 8 h 2317397"/>
                <a:gd name="connsiteX15-2371" fmla="*/ 473286 w 1421182"/>
                <a:gd name="connsiteY15-2372" fmla="*/ 1312127 h 2317397"/>
                <a:gd name="connsiteX16-2373" fmla="*/ 338442 w 1421182"/>
                <a:gd name="connsiteY16-2374" fmla="*/ 1258222 h 2317397"/>
                <a:gd name="connsiteX17-2375" fmla="*/ 719 w 1421182"/>
                <a:gd name="connsiteY17-2376" fmla="*/ 957545 h 2317397"/>
                <a:gd name="connsiteX0-2377" fmla="*/ 719 w 1421182"/>
                <a:gd name="connsiteY0-2378" fmla="*/ 957545 h 2314785"/>
                <a:gd name="connsiteX1-2379" fmla="*/ 140932 w 1421182"/>
                <a:gd name="connsiteY1-2380" fmla="*/ 1353319 h 2314785"/>
                <a:gd name="connsiteX2-2381" fmla="*/ 309182 w 1421182"/>
                <a:gd name="connsiteY2-2382" fmla="*/ 1711764 h 2314785"/>
                <a:gd name="connsiteX3-2383" fmla="*/ 626141 w 1421182"/>
                <a:gd name="connsiteY3-2384" fmla="*/ 1985150 h 2314785"/>
                <a:gd name="connsiteX4-2385" fmla="*/ 658780 w 1421182"/>
                <a:gd name="connsiteY4-2386" fmla="*/ 2266927 h 2314785"/>
                <a:gd name="connsiteX5-2387" fmla="*/ 1170733 w 1421182"/>
                <a:gd name="connsiteY5-2388" fmla="*/ 2300858 h 2314785"/>
                <a:gd name="connsiteX6-2389" fmla="*/ 1311364 w 1421182"/>
                <a:gd name="connsiteY6-2390" fmla="*/ 2026318 h 2314785"/>
                <a:gd name="connsiteX7-2391" fmla="*/ 1421092 w 1421182"/>
                <a:gd name="connsiteY7-2392" fmla="*/ 1126548 h 2314785"/>
                <a:gd name="connsiteX8-2393" fmla="*/ 1152597 w 1421182"/>
                <a:gd name="connsiteY8-2394" fmla="*/ 669082 h 2314785"/>
                <a:gd name="connsiteX9-2395" fmla="*/ 1168953 w 1421182"/>
                <a:gd name="connsiteY9-2396" fmla="*/ 968062 h 2314785"/>
                <a:gd name="connsiteX10-2397" fmla="*/ 927050 w 1421182"/>
                <a:gd name="connsiteY10-2398" fmla="*/ 614956 h 2314785"/>
                <a:gd name="connsiteX11-2399" fmla="*/ 957315 w 1421182"/>
                <a:gd name="connsiteY11-2400" fmla="*/ 944170 h 2314785"/>
                <a:gd name="connsiteX12-2401" fmla="*/ 711016 w 1421182"/>
                <a:gd name="connsiteY12-2402" fmla="*/ 569620 h 2314785"/>
                <a:gd name="connsiteX13-2403" fmla="*/ 729319 w 1421182"/>
                <a:gd name="connsiteY13-2404" fmla="*/ 957827 h 2314785"/>
                <a:gd name="connsiteX14-2405" fmla="*/ 543268 w 1421182"/>
                <a:gd name="connsiteY14-2406" fmla="*/ 8 h 2314785"/>
                <a:gd name="connsiteX15-2407" fmla="*/ 473286 w 1421182"/>
                <a:gd name="connsiteY15-2408" fmla="*/ 1312127 h 2314785"/>
                <a:gd name="connsiteX16-2409" fmla="*/ 338442 w 1421182"/>
                <a:gd name="connsiteY16-2410" fmla="*/ 1258222 h 2314785"/>
                <a:gd name="connsiteX17-2411" fmla="*/ 719 w 1421182"/>
                <a:gd name="connsiteY17-2412" fmla="*/ 957545 h 2314785"/>
                <a:gd name="connsiteX0-2413" fmla="*/ 719 w 1421182"/>
                <a:gd name="connsiteY0-2414" fmla="*/ 957545 h 2323891"/>
                <a:gd name="connsiteX1-2415" fmla="*/ 140932 w 1421182"/>
                <a:gd name="connsiteY1-2416" fmla="*/ 1353319 h 2323891"/>
                <a:gd name="connsiteX2-2417" fmla="*/ 309182 w 1421182"/>
                <a:gd name="connsiteY2-2418" fmla="*/ 1711764 h 2323891"/>
                <a:gd name="connsiteX3-2419" fmla="*/ 626141 w 1421182"/>
                <a:gd name="connsiteY3-2420" fmla="*/ 1985150 h 2323891"/>
                <a:gd name="connsiteX4-2421" fmla="*/ 658780 w 1421182"/>
                <a:gd name="connsiteY4-2422" fmla="*/ 2266927 h 2323891"/>
                <a:gd name="connsiteX5-2423" fmla="*/ 1170733 w 1421182"/>
                <a:gd name="connsiteY5-2424" fmla="*/ 2300858 h 2323891"/>
                <a:gd name="connsiteX6-2425" fmla="*/ 1311364 w 1421182"/>
                <a:gd name="connsiteY6-2426" fmla="*/ 2026318 h 2323891"/>
                <a:gd name="connsiteX7-2427" fmla="*/ 1421092 w 1421182"/>
                <a:gd name="connsiteY7-2428" fmla="*/ 1126548 h 2323891"/>
                <a:gd name="connsiteX8-2429" fmla="*/ 1152597 w 1421182"/>
                <a:gd name="connsiteY8-2430" fmla="*/ 669082 h 2323891"/>
                <a:gd name="connsiteX9-2431" fmla="*/ 1168953 w 1421182"/>
                <a:gd name="connsiteY9-2432" fmla="*/ 968062 h 2323891"/>
                <a:gd name="connsiteX10-2433" fmla="*/ 927050 w 1421182"/>
                <a:gd name="connsiteY10-2434" fmla="*/ 614956 h 2323891"/>
                <a:gd name="connsiteX11-2435" fmla="*/ 957315 w 1421182"/>
                <a:gd name="connsiteY11-2436" fmla="*/ 944170 h 2323891"/>
                <a:gd name="connsiteX12-2437" fmla="*/ 711016 w 1421182"/>
                <a:gd name="connsiteY12-2438" fmla="*/ 569620 h 2323891"/>
                <a:gd name="connsiteX13-2439" fmla="*/ 729319 w 1421182"/>
                <a:gd name="connsiteY13-2440" fmla="*/ 957827 h 2323891"/>
                <a:gd name="connsiteX14-2441" fmla="*/ 543268 w 1421182"/>
                <a:gd name="connsiteY14-2442" fmla="*/ 8 h 2323891"/>
                <a:gd name="connsiteX15-2443" fmla="*/ 473286 w 1421182"/>
                <a:gd name="connsiteY15-2444" fmla="*/ 1312127 h 2323891"/>
                <a:gd name="connsiteX16-2445" fmla="*/ 338442 w 1421182"/>
                <a:gd name="connsiteY16-2446" fmla="*/ 1258222 h 2323891"/>
                <a:gd name="connsiteX17-2447" fmla="*/ 719 w 1421182"/>
                <a:gd name="connsiteY17-2448" fmla="*/ 957545 h 2323891"/>
                <a:gd name="connsiteX0-2449" fmla="*/ 719 w 1421182"/>
                <a:gd name="connsiteY0-2450" fmla="*/ 957545 h 2358736"/>
                <a:gd name="connsiteX1-2451" fmla="*/ 140932 w 1421182"/>
                <a:gd name="connsiteY1-2452" fmla="*/ 1353319 h 2358736"/>
                <a:gd name="connsiteX2-2453" fmla="*/ 309182 w 1421182"/>
                <a:gd name="connsiteY2-2454" fmla="*/ 1711764 h 2358736"/>
                <a:gd name="connsiteX3-2455" fmla="*/ 626141 w 1421182"/>
                <a:gd name="connsiteY3-2456" fmla="*/ 1985150 h 2358736"/>
                <a:gd name="connsiteX4-2457" fmla="*/ 658780 w 1421182"/>
                <a:gd name="connsiteY4-2458" fmla="*/ 2266927 h 2358736"/>
                <a:gd name="connsiteX5-2459" fmla="*/ 1227989 w 1421182"/>
                <a:gd name="connsiteY5-2460" fmla="*/ 2341644 h 2358736"/>
                <a:gd name="connsiteX6-2461" fmla="*/ 1311364 w 1421182"/>
                <a:gd name="connsiteY6-2462" fmla="*/ 2026318 h 2358736"/>
                <a:gd name="connsiteX7-2463" fmla="*/ 1421092 w 1421182"/>
                <a:gd name="connsiteY7-2464" fmla="*/ 1126548 h 2358736"/>
                <a:gd name="connsiteX8-2465" fmla="*/ 1152597 w 1421182"/>
                <a:gd name="connsiteY8-2466" fmla="*/ 669082 h 2358736"/>
                <a:gd name="connsiteX9-2467" fmla="*/ 1168953 w 1421182"/>
                <a:gd name="connsiteY9-2468" fmla="*/ 968062 h 2358736"/>
                <a:gd name="connsiteX10-2469" fmla="*/ 927050 w 1421182"/>
                <a:gd name="connsiteY10-2470" fmla="*/ 614956 h 2358736"/>
                <a:gd name="connsiteX11-2471" fmla="*/ 957315 w 1421182"/>
                <a:gd name="connsiteY11-2472" fmla="*/ 944170 h 2358736"/>
                <a:gd name="connsiteX12-2473" fmla="*/ 711016 w 1421182"/>
                <a:gd name="connsiteY12-2474" fmla="*/ 569620 h 2358736"/>
                <a:gd name="connsiteX13-2475" fmla="*/ 729319 w 1421182"/>
                <a:gd name="connsiteY13-2476" fmla="*/ 957827 h 2358736"/>
                <a:gd name="connsiteX14-2477" fmla="*/ 543268 w 1421182"/>
                <a:gd name="connsiteY14-2478" fmla="*/ 8 h 2358736"/>
                <a:gd name="connsiteX15-2479" fmla="*/ 473286 w 1421182"/>
                <a:gd name="connsiteY15-2480" fmla="*/ 1312127 h 2358736"/>
                <a:gd name="connsiteX16-2481" fmla="*/ 338442 w 1421182"/>
                <a:gd name="connsiteY16-2482" fmla="*/ 1258222 h 2358736"/>
                <a:gd name="connsiteX17-2483" fmla="*/ 719 w 1421182"/>
                <a:gd name="connsiteY17-2484" fmla="*/ 957545 h 2358736"/>
                <a:gd name="connsiteX0-2485" fmla="*/ 719 w 1421182"/>
                <a:gd name="connsiteY0-2486" fmla="*/ 957545 h 2341644"/>
                <a:gd name="connsiteX1-2487" fmla="*/ 140932 w 1421182"/>
                <a:gd name="connsiteY1-2488" fmla="*/ 1353319 h 2341644"/>
                <a:gd name="connsiteX2-2489" fmla="*/ 309182 w 1421182"/>
                <a:gd name="connsiteY2-2490" fmla="*/ 1711764 h 2341644"/>
                <a:gd name="connsiteX3-2491" fmla="*/ 626141 w 1421182"/>
                <a:gd name="connsiteY3-2492" fmla="*/ 1985150 h 2341644"/>
                <a:gd name="connsiteX4-2493" fmla="*/ 658780 w 1421182"/>
                <a:gd name="connsiteY4-2494" fmla="*/ 2266927 h 2341644"/>
                <a:gd name="connsiteX5-2495" fmla="*/ 1227989 w 1421182"/>
                <a:gd name="connsiteY5-2496" fmla="*/ 2341644 h 2341644"/>
                <a:gd name="connsiteX6-2497" fmla="*/ 1311364 w 1421182"/>
                <a:gd name="connsiteY6-2498" fmla="*/ 2026318 h 2341644"/>
                <a:gd name="connsiteX7-2499" fmla="*/ 1421092 w 1421182"/>
                <a:gd name="connsiteY7-2500" fmla="*/ 1126548 h 2341644"/>
                <a:gd name="connsiteX8-2501" fmla="*/ 1152597 w 1421182"/>
                <a:gd name="connsiteY8-2502" fmla="*/ 669082 h 2341644"/>
                <a:gd name="connsiteX9-2503" fmla="*/ 1168953 w 1421182"/>
                <a:gd name="connsiteY9-2504" fmla="*/ 968062 h 2341644"/>
                <a:gd name="connsiteX10-2505" fmla="*/ 927050 w 1421182"/>
                <a:gd name="connsiteY10-2506" fmla="*/ 614956 h 2341644"/>
                <a:gd name="connsiteX11-2507" fmla="*/ 957315 w 1421182"/>
                <a:gd name="connsiteY11-2508" fmla="*/ 944170 h 2341644"/>
                <a:gd name="connsiteX12-2509" fmla="*/ 711016 w 1421182"/>
                <a:gd name="connsiteY12-2510" fmla="*/ 569620 h 2341644"/>
                <a:gd name="connsiteX13-2511" fmla="*/ 729319 w 1421182"/>
                <a:gd name="connsiteY13-2512" fmla="*/ 957827 h 2341644"/>
                <a:gd name="connsiteX14-2513" fmla="*/ 543268 w 1421182"/>
                <a:gd name="connsiteY14-2514" fmla="*/ 8 h 2341644"/>
                <a:gd name="connsiteX15-2515" fmla="*/ 473286 w 1421182"/>
                <a:gd name="connsiteY15-2516" fmla="*/ 1312127 h 2341644"/>
                <a:gd name="connsiteX16-2517" fmla="*/ 338442 w 1421182"/>
                <a:gd name="connsiteY16-2518" fmla="*/ 1258222 h 2341644"/>
                <a:gd name="connsiteX17-2519" fmla="*/ 719 w 1421182"/>
                <a:gd name="connsiteY17-2520" fmla="*/ 957545 h 2341644"/>
                <a:gd name="connsiteX0-2521" fmla="*/ 719 w 1421092"/>
                <a:gd name="connsiteY0-2522" fmla="*/ 957545 h 2341644"/>
                <a:gd name="connsiteX1-2523" fmla="*/ 140932 w 1421092"/>
                <a:gd name="connsiteY1-2524" fmla="*/ 1353319 h 2341644"/>
                <a:gd name="connsiteX2-2525" fmla="*/ 309182 w 1421092"/>
                <a:gd name="connsiteY2-2526" fmla="*/ 1711764 h 2341644"/>
                <a:gd name="connsiteX3-2527" fmla="*/ 626141 w 1421092"/>
                <a:gd name="connsiteY3-2528" fmla="*/ 1985150 h 2341644"/>
                <a:gd name="connsiteX4-2529" fmla="*/ 658780 w 1421092"/>
                <a:gd name="connsiteY4-2530" fmla="*/ 2266927 h 2341644"/>
                <a:gd name="connsiteX5-2531" fmla="*/ 1227989 w 1421092"/>
                <a:gd name="connsiteY5-2532" fmla="*/ 2341644 h 2341644"/>
                <a:gd name="connsiteX6-2533" fmla="*/ 1262460 w 1421092"/>
                <a:gd name="connsiteY6-2534" fmla="*/ 1987074 h 2341644"/>
                <a:gd name="connsiteX7-2535" fmla="*/ 1421092 w 1421092"/>
                <a:gd name="connsiteY7-2536" fmla="*/ 1126548 h 2341644"/>
                <a:gd name="connsiteX8-2537" fmla="*/ 1152597 w 1421092"/>
                <a:gd name="connsiteY8-2538" fmla="*/ 669082 h 2341644"/>
                <a:gd name="connsiteX9-2539" fmla="*/ 1168953 w 1421092"/>
                <a:gd name="connsiteY9-2540" fmla="*/ 968062 h 2341644"/>
                <a:gd name="connsiteX10-2541" fmla="*/ 927050 w 1421092"/>
                <a:gd name="connsiteY10-2542" fmla="*/ 614956 h 2341644"/>
                <a:gd name="connsiteX11-2543" fmla="*/ 957315 w 1421092"/>
                <a:gd name="connsiteY11-2544" fmla="*/ 944170 h 2341644"/>
                <a:gd name="connsiteX12-2545" fmla="*/ 711016 w 1421092"/>
                <a:gd name="connsiteY12-2546" fmla="*/ 569620 h 2341644"/>
                <a:gd name="connsiteX13-2547" fmla="*/ 729319 w 1421092"/>
                <a:gd name="connsiteY13-2548" fmla="*/ 957827 h 2341644"/>
                <a:gd name="connsiteX14-2549" fmla="*/ 543268 w 1421092"/>
                <a:gd name="connsiteY14-2550" fmla="*/ 8 h 2341644"/>
                <a:gd name="connsiteX15-2551" fmla="*/ 473286 w 1421092"/>
                <a:gd name="connsiteY15-2552" fmla="*/ 1312127 h 2341644"/>
                <a:gd name="connsiteX16-2553" fmla="*/ 338442 w 1421092"/>
                <a:gd name="connsiteY16-2554" fmla="*/ 1258222 h 2341644"/>
                <a:gd name="connsiteX17-2555" fmla="*/ 719 w 1421092"/>
                <a:gd name="connsiteY17-2556" fmla="*/ 957545 h 2341644"/>
                <a:gd name="connsiteX0-2557" fmla="*/ 719 w 1421109"/>
                <a:gd name="connsiteY0-2558" fmla="*/ 957545 h 2341644"/>
                <a:gd name="connsiteX1-2559" fmla="*/ 140932 w 1421109"/>
                <a:gd name="connsiteY1-2560" fmla="*/ 1353319 h 2341644"/>
                <a:gd name="connsiteX2-2561" fmla="*/ 309182 w 1421109"/>
                <a:gd name="connsiteY2-2562" fmla="*/ 1711764 h 2341644"/>
                <a:gd name="connsiteX3-2563" fmla="*/ 626141 w 1421109"/>
                <a:gd name="connsiteY3-2564" fmla="*/ 1985150 h 2341644"/>
                <a:gd name="connsiteX4-2565" fmla="*/ 658780 w 1421109"/>
                <a:gd name="connsiteY4-2566" fmla="*/ 2266927 h 2341644"/>
                <a:gd name="connsiteX5-2567" fmla="*/ 1227989 w 1421109"/>
                <a:gd name="connsiteY5-2568" fmla="*/ 2341644 h 2341644"/>
                <a:gd name="connsiteX6-2569" fmla="*/ 1262460 w 1421109"/>
                <a:gd name="connsiteY6-2570" fmla="*/ 1987074 h 2341644"/>
                <a:gd name="connsiteX7-2571" fmla="*/ 1421092 w 1421109"/>
                <a:gd name="connsiteY7-2572" fmla="*/ 1126548 h 2341644"/>
                <a:gd name="connsiteX8-2573" fmla="*/ 1152597 w 1421109"/>
                <a:gd name="connsiteY8-2574" fmla="*/ 669082 h 2341644"/>
                <a:gd name="connsiteX9-2575" fmla="*/ 1168953 w 1421109"/>
                <a:gd name="connsiteY9-2576" fmla="*/ 968062 h 2341644"/>
                <a:gd name="connsiteX10-2577" fmla="*/ 927050 w 1421109"/>
                <a:gd name="connsiteY10-2578" fmla="*/ 614956 h 2341644"/>
                <a:gd name="connsiteX11-2579" fmla="*/ 957315 w 1421109"/>
                <a:gd name="connsiteY11-2580" fmla="*/ 944170 h 2341644"/>
                <a:gd name="connsiteX12-2581" fmla="*/ 711016 w 1421109"/>
                <a:gd name="connsiteY12-2582" fmla="*/ 569620 h 2341644"/>
                <a:gd name="connsiteX13-2583" fmla="*/ 729319 w 1421109"/>
                <a:gd name="connsiteY13-2584" fmla="*/ 957827 h 2341644"/>
                <a:gd name="connsiteX14-2585" fmla="*/ 543268 w 1421109"/>
                <a:gd name="connsiteY14-2586" fmla="*/ 8 h 2341644"/>
                <a:gd name="connsiteX15-2587" fmla="*/ 473286 w 1421109"/>
                <a:gd name="connsiteY15-2588" fmla="*/ 1312127 h 2341644"/>
                <a:gd name="connsiteX16-2589" fmla="*/ 338442 w 1421109"/>
                <a:gd name="connsiteY16-2590" fmla="*/ 1258222 h 2341644"/>
                <a:gd name="connsiteX17-2591" fmla="*/ 719 w 1421109"/>
                <a:gd name="connsiteY17-2592" fmla="*/ 957545 h 2341644"/>
                <a:gd name="connsiteX0-2593" fmla="*/ 719 w 1421109"/>
                <a:gd name="connsiteY0-2594" fmla="*/ 957545 h 2341644"/>
                <a:gd name="connsiteX1-2595" fmla="*/ 140932 w 1421109"/>
                <a:gd name="connsiteY1-2596" fmla="*/ 1353319 h 2341644"/>
                <a:gd name="connsiteX2-2597" fmla="*/ 309182 w 1421109"/>
                <a:gd name="connsiteY2-2598" fmla="*/ 1711764 h 2341644"/>
                <a:gd name="connsiteX3-2599" fmla="*/ 626141 w 1421109"/>
                <a:gd name="connsiteY3-2600" fmla="*/ 1985150 h 2341644"/>
                <a:gd name="connsiteX4-2601" fmla="*/ 658780 w 1421109"/>
                <a:gd name="connsiteY4-2602" fmla="*/ 2266927 h 2341644"/>
                <a:gd name="connsiteX5-2603" fmla="*/ 1227989 w 1421109"/>
                <a:gd name="connsiteY5-2604" fmla="*/ 2341644 h 2341644"/>
                <a:gd name="connsiteX6-2605" fmla="*/ 1262460 w 1421109"/>
                <a:gd name="connsiteY6-2606" fmla="*/ 1987074 h 2341644"/>
                <a:gd name="connsiteX7-2607" fmla="*/ 1421092 w 1421109"/>
                <a:gd name="connsiteY7-2608" fmla="*/ 1126548 h 2341644"/>
                <a:gd name="connsiteX8-2609" fmla="*/ 1152597 w 1421109"/>
                <a:gd name="connsiteY8-2610" fmla="*/ 669082 h 2341644"/>
                <a:gd name="connsiteX9-2611" fmla="*/ 1168953 w 1421109"/>
                <a:gd name="connsiteY9-2612" fmla="*/ 968062 h 2341644"/>
                <a:gd name="connsiteX10-2613" fmla="*/ 927050 w 1421109"/>
                <a:gd name="connsiteY10-2614" fmla="*/ 614956 h 2341644"/>
                <a:gd name="connsiteX11-2615" fmla="*/ 957315 w 1421109"/>
                <a:gd name="connsiteY11-2616" fmla="*/ 944170 h 2341644"/>
                <a:gd name="connsiteX12-2617" fmla="*/ 711016 w 1421109"/>
                <a:gd name="connsiteY12-2618" fmla="*/ 569620 h 2341644"/>
                <a:gd name="connsiteX13-2619" fmla="*/ 729319 w 1421109"/>
                <a:gd name="connsiteY13-2620" fmla="*/ 957827 h 2341644"/>
                <a:gd name="connsiteX14-2621" fmla="*/ 543268 w 1421109"/>
                <a:gd name="connsiteY14-2622" fmla="*/ 8 h 2341644"/>
                <a:gd name="connsiteX15-2623" fmla="*/ 473286 w 1421109"/>
                <a:gd name="connsiteY15-2624" fmla="*/ 1312127 h 2341644"/>
                <a:gd name="connsiteX16-2625" fmla="*/ 338442 w 1421109"/>
                <a:gd name="connsiteY16-2626" fmla="*/ 1258222 h 2341644"/>
                <a:gd name="connsiteX17-2627" fmla="*/ 719 w 1421109"/>
                <a:gd name="connsiteY17-2628" fmla="*/ 957545 h 2341644"/>
                <a:gd name="connsiteX0-2629" fmla="*/ 719 w 1421109"/>
                <a:gd name="connsiteY0-2630" fmla="*/ 957545 h 2341644"/>
                <a:gd name="connsiteX1-2631" fmla="*/ 140932 w 1421109"/>
                <a:gd name="connsiteY1-2632" fmla="*/ 1353319 h 2341644"/>
                <a:gd name="connsiteX2-2633" fmla="*/ 309182 w 1421109"/>
                <a:gd name="connsiteY2-2634" fmla="*/ 1711764 h 2341644"/>
                <a:gd name="connsiteX3-2635" fmla="*/ 626141 w 1421109"/>
                <a:gd name="connsiteY3-2636" fmla="*/ 1985150 h 2341644"/>
                <a:gd name="connsiteX4-2637" fmla="*/ 622941 w 1421109"/>
                <a:gd name="connsiteY4-2638" fmla="*/ 2320778 h 2341644"/>
                <a:gd name="connsiteX5-2639" fmla="*/ 1227989 w 1421109"/>
                <a:gd name="connsiteY5-2640" fmla="*/ 2341644 h 2341644"/>
                <a:gd name="connsiteX6-2641" fmla="*/ 1262460 w 1421109"/>
                <a:gd name="connsiteY6-2642" fmla="*/ 1987074 h 2341644"/>
                <a:gd name="connsiteX7-2643" fmla="*/ 1421092 w 1421109"/>
                <a:gd name="connsiteY7-2644" fmla="*/ 1126548 h 2341644"/>
                <a:gd name="connsiteX8-2645" fmla="*/ 1152597 w 1421109"/>
                <a:gd name="connsiteY8-2646" fmla="*/ 669082 h 2341644"/>
                <a:gd name="connsiteX9-2647" fmla="*/ 1168953 w 1421109"/>
                <a:gd name="connsiteY9-2648" fmla="*/ 968062 h 2341644"/>
                <a:gd name="connsiteX10-2649" fmla="*/ 927050 w 1421109"/>
                <a:gd name="connsiteY10-2650" fmla="*/ 614956 h 2341644"/>
                <a:gd name="connsiteX11-2651" fmla="*/ 957315 w 1421109"/>
                <a:gd name="connsiteY11-2652" fmla="*/ 944170 h 2341644"/>
                <a:gd name="connsiteX12-2653" fmla="*/ 711016 w 1421109"/>
                <a:gd name="connsiteY12-2654" fmla="*/ 569620 h 2341644"/>
                <a:gd name="connsiteX13-2655" fmla="*/ 729319 w 1421109"/>
                <a:gd name="connsiteY13-2656" fmla="*/ 957827 h 2341644"/>
                <a:gd name="connsiteX14-2657" fmla="*/ 543268 w 1421109"/>
                <a:gd name="connsiteY14-2658" fmla="*/ 8 h 2341644"/>
                <a:gd name="connsiteX15-2659" fmla="*/ 473286 w 1421109"/>
                <a:gd name="connsiteY15-2660" fmla="*/ 1312127 h 2341644"/>
                <a:gd name="connsiteX16-2661" fmla="*/ 338442 w 1421109"/>
                <a:gd name="connsiteY16-2662" fmla="*/ 1258222 h 2341644"/>
                <a:gd name="connsiteX17-2663" fmla="*/ 719 w 1421109"/>
                <a:gd name="connsiteY17-2664" fmla="*/ 957545 h 2341644"/>
                <a:gd name="connsiteX0-2665" fmla="*/ 719 w 1421109"/>
                <a:gd name="connsiteY0-2666" fmla="*/ 957545 h 2341644"/>
                <a:gd name="connsiteX1-2667" fmla="*/ 140932 w 1421109"/>
                <a:gd name="connsiteY1-2668" fmla="*/ 1353319 h 2341644"/>
                <a:gd name="connsiteX2-2669" fmla="*/ 309182 w 1421109"/>
                <a:gd name="connsiteY2-2670" fmla="*/ 1711764 h 2341644"/>
                <a:gd name="connsiteX3-2671" fmla="*/ 548773 w 1421109"/>
                <a:gd name="connsiteY3-2672" fmla="*/ 1936338 h 2341644"/>
                <a:gd name="connsiteX4-2673" fmla="*/ 622941 w 1421109"/>
                <a:gd name="connsiteY4-2674" fmla="*/ 2320778 h 2341644"/>
                <a:gd name="connsiteX5-2675" fmla="*/ 1227989 w 1421109"/>
                <a:gd name="connsiteY5-2676" fmla="*/ 2341644 h 2341644"/>
                <a:gd name="connsiteX6-2677" fmla="*/ 1262460 w 1421109"/>
                <a:gd name="connsiteY6-2678" fmla="*/ 1987074 h 2341644"/>
                <a:gd name="connsiteX7-2679" fmla="*/ 1421092 w 1421109"/>
                <a:gd name="connsiteY7-2680" fmla="*/ 1126548 h 2341644"/>
                <a:gd name="connsiteX8-2681" fmla="*/ 1152597 w 1421109"/>
                <a:gd name="connsiteY8-2682" fmla="*/ 669082 h 2341644"/>
                <a:gd name="connsiteX9-2683" fmla="*/ 1168953 w 1421109"/>
                <a:gd name="connsiteY9-2684" fmla="*/ 968062 h 2341644"/>
                <a:gd name="connsiteX10-2685" fmla="*/ 927050 w 1421109"/>
                <a:gd name="connsiteY10-2686" fmla="*/ 614956 h 2341644"/>
                <a:gd name="connsiteX11-2687" fmla="*/ 957315 w 1421109"/>
                <a:gd name="connsiteY11-2688" fmla="*/ 944170 h 2341644"/>
                <a:gd name="connsiteX12-2689" fmla="*/ 711016 w 1421109"/>
                <a:gd name="connsiteY12-2690" fmla="*/ 569620 h 2341644"/>
                <a:gd name="connsiteX13-2691" fmla="*/ 729319 w 1421109"/>
                <a:gd name="connsiteY13-2692" fmla="*/ 957827 h 2341644"/>
                <a:gd name="connsiteX14-2693" fmla="*/ 543268 w 1421109"/>
                <a:gd name="connsiteY14-2694" fmla="*/ 8 h 2341644"/>
                <a:gd name="connsiteX15-2695" fmla="*/ 473286 w 1421109"/>
                <a:gd name="connsiteY15-2696" fmla="*/ 1312127 h 2341644"/>
                <a:gd name="connsiteX16-2697" fmla="*/ 338442 w 1421109"/>
                <a:gd name="connsiteY16-2698" fmla="*/ 1258222 h 2341644"/>
                <a:gd name="connsiteX17-2699" fmla="*/ 719 w 1421109"/>
                <a:gd name="connsiteY17-2700" fmla="*/ 957545 h 2341644"/>
                <a:gd name="connsiteX0-2701" fmla="*/ 719 w 1421109"/>
                <a:gd name="connsiteY0-2702" fmla="*/ 957545 h 2341644"/>
                <a:gd name="connsiteX1-2703" fmla="*/ 140932 w 1421109"/>
                <a:gd name="connsiteY1-2704" fmla="*/ 1353319 h 2341644"/>
                <a:gd name="connsiteX2-2705" fmla="*/ 309182 w 1421109"/>
                <a:gd name="connsiteY2-2706" fmla="*/ 1711764 h 2341644"/>
                <a:gd name="connsiteX3-2707" fmla="*/ 548773 w 1421109"/>
                <a:gd name="connsiteY3-2708" fmla="*/ 1936338 h 2341644"/>
                <a:gd name="connsiteX4-2709" fmla="*/ 557331 w 1421109"/>
                <a:gd name="connsiteY4-2710" fmla="*/ 2278453 h 2341644"/>
                <a:gd name="connsiteX5-2711" fmla="*/ 1227989 w 1421109"/>
                <a:gd name="connsiteY5-2712" fmla="*/ 2341644 h 2341644"/>
                <a:gd name="connsiteX6-2713" fmla="*/ 1262460 w 1421109"/>
                <a:gd name="connsiteY6-2714" fmla="*/ 1987074 h 2341644"/>
                <a:gd name="connsiteX7-2715" fmla="*/ 1421092 w 1421109"/>
                <a:gd name="connsiteY7-2716" fmla="*/ 1126548 h 2341644"/>
                <a:gd name="connsiteX8-2717" fmla="*/ 1152597 w 1421109"/>
                <a:gd name="connsiteY8-2718" fmla="*/ 669082 h 2341644"/>
                <a:gd name="connsiteX9-2719" fmla="*/ 1168953 w 1421109"/>
                <a:gd name="connsiteY9-2720" fmla="*/ 968062 h 2341644"/>
                <a:gd name="connsiteX10-2721" fmla="*/ 927050 w 1421109"/>
                <a:gd name="connsiteY10-2722" fmla="*/ 614956 h 2341644"/>
                <a:gd name="connsiteX11-2723" fmla="*/ 957315 w 1421109"/>
                <a:gd name="connsiteY11-2724" fmla="*/ 944170 h 2341644"/>
                <a:gd name="connsiteX12-2725" fmla="*/ 711016 w 1421109"/>
                <a:gd name="connsiteY12-2726" fmla="*/ 569620 h 2341644"/>
                <a:gd name="connsiteX13-2727" fmla="*/ 729319 w 1421109"/>
                <a:gd name="connsiteY13-2728" fmla="*/ 957827 h 2341644"/>
                <a:gd name="connsiteX14-2729" fmla="*/ 543268 w 1421109"/>
                <a:gd name="connsiteY14-2730" fmla="*/ 8 h 2341644"/>
                <a:gd name="connsiteX15-2731" fmla="*/ 473286 w 1421109"/>
                <a:gd name="connsiteY15-2732" fmla="*/ 1312127 h 2341644"/>
                <a:gd name="connsiteX16-2733" fmla="*/ 338442 w 1421109"/>
                <a:gd name="connsiteY16-2734" fmla="*/ 1258222 h 2341644"/>
                <a:gd name="connsiteX17-2735" fmla="*/ 719 w 1421109"/>
                <a:gd name="connsiteY17-2736" fmla="*/ 957545 h 2341644"/>
                <a:gd name="connsiteX0-2737" fmla="*/ 719 w 1421109"/>
                <a:gd name="connsiteY0-2738" fmla="*/ 957545 h 2341644"/>
                <a:gd name="connsiteX1-2739" fmla="*/ 140932 w 1421109"/>
                <a:gd name="connsiteY1-2740" fmla="*/ 1353319 h 2341644"/>
                <a:gd name="connsiteX2-2741" fmla="*/ 309182 w 1421109"/>
                <a:gd name="connsiteY2-2742" fmla="*/ 1711764 h 2341644"/>
                <a:gd name="connsiteX3-2743" fmla="*/ 548773 w 1421109"/>
                <a:gd name="connsiteY3-2744" fmla="*/ 1936338 h 2341644"/>
                <a:gd name="connsiteX4-2745" fmla="*/ 601148 w 1421109"/>
                <a:gd name="connsiteY4-2746" fmla="*/ 2297232 h 2341644"/>
                <a:gd name="connsiteX5-2747" fmla="*/ 1227989 w 1421109"/>
                <a:gd name="connsiteY5-2748" fmla="*/ 2341644 h 2341644"/>
                <a:gd name="connsiteX6-2749" fmla="*/ 1262460 w 1421109"/>
                <a:gd name="connsiteY6-2750" fmla="*/ 1987074 h 2341644"/>
                <a:gd name="connsiteX7-2751" fmla="*/ 1421092 w 1421109"/>
                <a:gd name="connsiteY7-2752" fmla="*/ 1126548 h 2341644"/>
                <a:gd name="connsiteX8-2753" fmla="*/ 1152597 w 1421109"/>
                <a:gd name="connsiteY8-2754" fmla="*/ 669082 h 2341644"/>
                <a:gd name="connsiteX9-2755" fmla="*/ 1168953 w 1421109"/>
                <a:gd name="connsiteY9-2756" fmla="*/ 968062 h 2341644"/>
                <a:gd name="connsiteX10-2757" fmla="*/ 927050 w 1421109"/>
                <a:gd name="connsiteY10-2758" fmla="*/ 614956 h 2341644"/>
                <a:gd name="connsiteX11-2759" fmla="*/ 957315 w 1421109"/>
                <a:gd name="connsiteY11-2760" fmla="*/ 944170 h 2341644"/>
                <a:gd name="connsiteX12-2761" fmla="*/ 711016 w 1421109"/>
                <a:gd name="connsiteY12-2762" fmla="*/ 569620 h 2341644"/>
                <a:gd name="connsiteX13-2763" fmla="*/ 729319 w 1421109"/>
                <a:gd name="connsiteY13-2764" fmla="*/ 957827 h 2341644"/>
                <a:gd name="connsiteX14-2765" fmla="*/ 543268 w 1421109"/>
                <a:gd name="connsiteY14-2766" fmla="*/ 8 h 2341644"/>
                <a:gd name="connsiteX15-2767" fmla="*/ 473286 w 1421109"/>
                <a:gd name="connsiteY15-2768" fmla="*/ 1312127 h 2341644"/>
                <a:gd name="connsiteX16-2769" fmla="*/ 338442 w 1421109"/>
                <a:gd name="connsiteY16-2770" fmla="*/ 1258222 h 2341644"/>
                <a:gd name="connsiteX17-2771" fmla="*/ 719 w 1421109"/>
                <a:gd name="connsiteY17-2772" fmla="*/ 957545 h 2341644"/>
                <a:gd name="connsiteX0-2773" fmla="*/ 719 w 1421109"/>
                <a:gd name="connsiteY0-2774" fmla="*/ 957545 h 2310754"/>
                <a:gd name="connsiteX1-2775" fmla="*/ 140932 w 1421109"/>
                <a:gd name="connsiteY1-2776" fmla="*/ 1353319 h 2310754"/>
                <a:gd name="connsiteX2-2777" fmla="*/ 309182 w 1421109"/>
                <a:gd name="connsiteY2-2778" fmla="*/ 1711764 h 2310754"/>
                <a:gd name="connsiteX3-2779" fmla="*/ 548773 w 1421109"/>
                <a:gd name="connsiteY3-2780" fmla="*/ 1936338 h 2310754"/>
                <a:gd name="connsiteX4-2781" fmla="*/ 601148 w 1421109"/>
                <a:gd name="connsiteY4-2782" fmla="*/ 2297232 h 2310754"/>
                <a:gd name="connsiteX5-2783" fmla="*/ 1253027 w 1421109"/>
                <a:gd name="connsiteY5-2784" fmla="*/ 2310347 h 2310754"/>
                <a:gd name="connsiteX6-2785" fmla="*/ 1262460 w 1421109"/>
                <a:gd name="connsiteY6-2786" fmla="*/ 1987074 h 2310754"/>
                <a:gd name="connsiteX7-2787" fmla="*/ 1421092 w 1421109"/>
                <a:gd name="connsiteY7-2788" fmla="*/ 1126548 h 2310754"/>
                <a:gd name="connsiteX8-2789" fmla="*/ 1152597 w 1421109"/>
                <a:gd name="connsiteY8-2790" fmla="*/ 669082 h 2310754"/>
                <a:gd name="connsiteX9-2791" fmla="*/ 1168953 w 1421109"/>
                <a:gd name="connsiteY9-2792" fmla="*/ 968062 h 2310754"/>
                <a:gd name="connsiteX10-2793" fmla="*/ 927050 w 1421109"/>
                <a:gd name="connsiteY10-2794" fmla="*/ 614956 h 2310754"/>
                <a:gd name="connsiteX11-2795" fmla="*/ 957315 w 1421109"/>
                <a:gd name="connsiteY11-2796" fmla="*/ 944170 h 2310754"/>
                <a:gd name="connsiteX12-2797" fmla="*/ 711016 w 1421109"/>
                <a:gd name="connsiteY12-2798" fmla="*/ 569620 h 2310754"/>
                <a:gd name="connsiteX13-2799" fmla="*/ 729319 w 1421109"/>
                <a:gd name="connsiteY13-2800" fmla="*/ 957827 h 2310754"/>
                <a:gd name="connsiteX14-2801" fmla="*/ 543268 w 1421109"/>
                <a:gd name="connsiteY14-2802" fmla="*/ 8 h 2310754"/>
                <a:gd name="connsiteX15-2803" fmla="*/ 473286 w 1421109"/>
                <a:gd name="connsiteY15-2804" fmla="*/ 1312127 h 2310754"/>
                <a:gd name="connsiteX16-2805" fmla="*/ 338442 w 1421109"/>
                <a:gd name="connsiteY16-2806" fmla="*/ 1258222 h 2310754"/>
                <a:gd name="connsiteX17-2807" fmla="*/ 719 w 1421109"/>
                <a:gd name="connsiteY17-2808" fmla="*/ 957545 h 2310754"/>
                <a:gd name="connsiteX0-2809" fmla="*/ 719 w 1421109"/>
                <a:gd name="connsiteY0-2810" fmla="*/ 957545 h 2310755"/>
                <a:gd name="connsiteX1-2811" fmla="*/ 140932 w 1421109"/>
                <a:gd name="connsiteY1-2812" fmla="*/ 1353319 h 2310755"/>
                <a:gd name="connsiteX2-2813" fmla="*/ 309182 w 1421109"/>
                <a:gd name="connsiteY2-2814" fmla="*/ 1711764 h 2310755"/>
                <a:gd name="connsiteX3-2815" fmla="*/ 548773 w 1421109"/>
                <a:gd name="connsiteY3-2816" fmla="*/ 1936338 h 2310755"/>
                <a:gd name="connsiteX4-2817" fmla="*/ 601148 w 1421109"/>
                <a:gd name="connsiteY4-2818" fmla="*/ 2297232 h 2310755"/>
                <a:gd name="connsiteX5-2819" fmla="*/ 1253027 w 1421109"/>
                <a:gd name="connsiteY5-2820" fmla="*/ 2310347 h 2310755"/>
                <a:gd name="connsiteX6-2821" fmla="*/ 1262460 w 1421109"/>
                <a:gd name="connsiteY6-2822" fmla="*/ 1987074 h 2310755"/>
                <a:gd name="connsiteX7-2823" fmla="*/ 1421092 w 1421109"/>
                <a:gd name="connsiteY7-2824" fmla="*/ 1126548 h 2310755"/>
                <a:gd name="connsiteX8-2825" fmla="*/ 1152597 w 1421109"/>
                <a:gd name="connsiteY8-2826" fmla="*/ 669082 h 2310755"/>
                <a:gd name="connsiteX9-2827" fmla="*/ 1168953 w 1421109"/>
                <a:gd name="connsiteY9-2828" fmla="*/ 968062 h 2310755"/>
                <a:gd name="connsiteX10-2829" fmla="*/ 927050 w 1421109"/>
                <a:gd name="connsiteY10-2830" fmla="*/ 614956 h 2310755"/>
                <a:gd name="connsiteX11-2831" fmla="*/ 957315 w 1421109"/>
                <a:gd name="connsiteY11-2832" fmla="*/ 944170 h 2310755"/>
                <a:gd name="connsiteX12-2833" fmla="*/ 711016 w 1421109"/>
                <a:gd name="connsiteY12-2834" fmla="*/ 569620 h 2310755"/>
                <a:gd name="connsiteX13-2835" fmla="*/ 729319 w 1421109"/>
                <a:gd name="connsiteY13-2836" fmla="*/ 957827 h 2310755"/>
                <a:gd name="connsiteX14-2837" fmla="*/ 543268 w 1421109"/>
                <a:gd name="connsiteY14-2838" fmla="*/ 8 h 2310755"/>
                <a:gd name="connsiteX15-2839" fmla="*/ 473286 w 1421109"/>
                <a:gd name="connsiteY15-2840" fmla="*/ 1312127 h 2310755"/>
                <a:gd name="connsiteX16-2841" fmla="*/ 338442 w 1421109"/>
                <a:gd name="connsiteY16-2842" fmla="*/ 1258222 h 2310755"/>
                <a:gd name="connsiteX17-2843" fmla="*/ 719 w 1421109"/>
                <a:gd name="connsiteY17-2844" fmla="*/ 957545 h 2310755"/>
                <a:gd name="connsiteX0-2845" fmla="*/ 719 w 1421109"/>
                <a:gd name="connsiteY0-2846" fmla="*/ 957545 h 2310755"/>
                <a:gd name="connsiteX1-2847" fmla="*/ 140932 w 1421109"/>
                <a:gd name="connsiteY1-2848" fmla="*/ 1353319 h 2310755"/>
                <a:gd name="connsiteX2-2849" fmla="*/ 309182 w 1421109"/>
                <a:gd name="connsiteY2-2850" fmla="*/ 1711764 h 2310755"/>
                <a:gd name="connsiteX3-2851" fmla="*/ 548773 w 1421109"/>
                <a:gd name="connsiteY3-2852" fmla="*/ 1936338 h 2310755"/>
                <a:gd name="connsiteX4-2853" fmla="*/ 582370 w 1421109"/>
                <a:gd name="connsiteY4-2854" fmla="*/ 2297232 h 2310755"/>
                <a:gd name="connsiteX5-2855" fmla="*/ 1253027 w 1421109"/>
                <a:gd name="connsiteY5-2856" fmla="*/ 2310347 h 2310755"/>
                <a:gd name="connsiteX6-2857" fmla="*/ 1262460 w 1421109"/>
                <a:gd name="connsiteY6-2858" fmla="*/ 1987074 h 2310755"/>
                <a:gd name="connsiteX7-2859" fmla="*/ 1421092 w 1421109"/>
                <a:gd name="connsiteY7-2860" fmla="*/ 1126548 h 2310755"/>
                <a:gd name="connsiteX8-2861" fmla="*/ 1152597 w 1421109"/>
                <a:gd name="connsiteY8-2862" fmla="*/ 669082 h 2310755"/>
                <a:gd name="connsiteX9-2863" fmla="*/ 1168953 w 1421109"/>
                <a:gd name="connsiteY9-2864" fmla="*/ 968062 h 2310755"/>
                <a:gd name="connsiteX10-2865" fmla="*/ 927050 w 1421109"/>
                <a:gd name="connsiteY10-2866" fmla="*/ 614956 h 2310755"/>
                <a:gd name="connsiteX11-2867" fmla="*/ 957315 w 1421109"/>
                <a:gd name="connsiteY11-2868" fmla="*/ 944170 h 2310755"/>
                <a:gd name="connsiteX12-2869" fmla="*/ 711016 w 1421109"/>
                <a:gd name="connsiteY12-2870" fmla="*/ 569620 h 2310755"/>
                <a:gd name="connsiteX13-2871" fmla="*/ 729319 w 1421109"/>
                <a:gd name="connsiteY13-2872" fmla="*/ 957827 h 2310755"/>
                <a:gd name="connsiteX14-2873" fmla="*/ 543268 w 1421109"/>
                <a:gd name="connsiteY14-2874" fmla="*/ 8 h 2310755"/>
                <a:gd name="connsiteX15-2875" fmla="*/ 473286 w 1421109"/>
                <a:gd name="connsiteY15-2876" fmla="*/ 1312127 h 2310755"/>
                <a:gd name="connsiteX16-2877" fmla="*/ 338442 w 1421109"/>
                <a:gd name="connsiteY16-2878" fmla="*/ 1258222 h 2310755"/>
                <a:gd name="connsiteX17-2879" fmla="*/ 719 w 1421109"/>
                <a:gd name="connsiteY17-2880" fmla="*/ 957545 h 2310755"/>
                <a:gd name="connsiteX0-2881" fmla="*/ 719 w 1421109"/>
                <a:gd name="connsiteY0-2882" fmla="*/ 957545 h 2310755"/>
                <a:gd name="connsiteX1-2883" fmla="*/ 140932 w 1421109"/>
                <a:gd name="connsiteY1-2884" fmla="*/ 1353319 h 2310755"/>
                <a:gd name="connsiteX2-2885" fmla="*/ 309182 w 1421109"/>
                <a:gd name="connsiteY2-2886" fmla="*/ 1711764 h 2310755"/>
                <a:gd name="connsiteX3-2887" fmla="*/ 548773 w 1421109"/>
                <a:gd name="connsiteY3-2888" fmla="*/ 1936338 h 2310755"/>
                <a:gd name="connsiteX4-2889" fmla="*/ 582370 w 1421109"/>
                <a:gd name="connsiteY4-2890" fmla="*/ 2297232 h 2310755"/>
                <a:gd name="connsiteX5-2891" fmla="*/ 1253027 w 1421109"/>
                <a:gd name="connsiteY5-2892" fmla="*/ 2310347 h 2310755"/>
                <a:gd name="connsiteX6-2893" fmla="*/ 1262460 w 1421109"/>
                <a:gd name="connsiteY6-2894" fmla="*/ 1987074 h 2310755"/>
                <a:gd name="connsiteX7-2895" fmla="*/ 1421092 w 1421109"/>
                <a:gd name="connsiteY7-2896" fmla="*/ 1126548 h 2310755"/>
                <a:gd name="connsiteX8-2897" fmla="*/ 1152597 w 1421109"/>
                <a:gd name="connsiteY8-2898" fmla="*/ 669082 h 2310755"/>
                <a:gd name="connsiteX9-2899" fmla="*/ 1168953 w 1421109"/>
                <a:gd name="connsiteY9-2900" fmla="*/ 968062 h 2310755"/>
                <a:gd name="connsiteX10-2901" fmla="*/ 927050 w 1421109"/>
                <a:gd name="connsiteY10-2902" fmla="*/ 614956 h 2310755"/>
                <a:gd name="connsiteX11-2903" fmla="*/ 957315 w 1421109"/>
                <a:gd name="connsiteY11-2904" fmla="*/ 944170 h 2310755"/>
                <a:gd name="connsiteX12-2905" fmla="*/ 711016 w 1421109"/>
                <a:gd name="connsiteY12-2906" fmla="*/ 569620 h 2310755"/>
                <a:gd name="connsiteX13-2907" fmla="*/ 729319 w 1421109"/>
                <a:gd name="connsiteY13-2908" fmla="*/ 957827 h 2310755"/>
                <a:gd name="connsiteX14-2909" fmla="*/ 543268 w 1421109"/>
                <a:gd name="connsiteY14-2910" fmla="*/ 8 h 2310755"/>
                <a:gd name="connsiteX15-2911" fmla="*/ 473286 w 1421109"/>
                <a:gd name="connsiteY15-2912" fmla="*/ 1312127 h 2310755"/>
                <a:gd name="connsiteX16-2913" fmla="*/ 338442 w 1421109"/>
                <a:gd name="connsiteY16-2914" fmla="*/ 1258222 h 2310755"/>
                <a:gd name="connsiteX17-2915" fmla="*/ 719 w 1421109"/>
                <a:gd name="connsiteY17-2916" fmla="*/ 957545 h 2310755"/>
                <a:gd name="connsiteX0-2917" fmla="*/ 719 w 1421109"/>
                <a:gd name="connsiteY0-2918" fmla="*/ 957545 h 2310347"/>
                <a:gd name="connsiteX1-2919" fmla="*/ 140932 w 1421109"/>
                <a:gd name="connsiteY1-2920" fmla="*/ 1353319 h 2310347"/>
                <a:gd name="connsiteX2-2921" fmla="*/ 309182 w 1421109"/>
                <a:gd name="connsiteY2-2922" fmla="*/ 1711764 h 2310347"/>
                <a:gd name="connsiteX3-2923" fmla="*/ 548773 w 1421109"/>
                <a:gd name="connsiteY3-2924" fmla="*/ 1936338 h 2310347"/>
                <a:gd name="connsiteX4-2925" fmla="*/ 582370 w 1421109"/>
                <a:gd name="connsiteY4-2926" fmla="*/ 2297232 h 2310347"/>
                <a:gd name="connsiteX5-2927" fmla="*/ 1253027 w 1421109"/>
                <a:gd name="connsiteY5-2928" fmla="*/ 2310347 h 2310347"/>
                <a:gd name="connsiteX6-2929" fmla="*/ 1262460 w 1421109"/>
                <a:gd name="connsiteY6-2930" fmla="*/ 1987074 h 2310347"/>
                <a:gd name="connsiteX7-2931" fmla="*/ 1421092 w 1421109"/>
                <a:gd name="connsiteY7-2932" fmla="*/ 1126548 h 2310347"/>
                <a:gd name="connsiteX8-2933" fmla="*/ 1152597 w 1421109"/>
                <a:gd name="connsiteY8-2934" fmla="*/ 669082 h 2310347"/>
                <a:gd name="connsiteX9-2935" fmla="*/ 1168953 w 1421109"/>
                <a:gd name="connsiteY9-2936" fmla="*/ 968062 h 2310347"/>
                <a:gd name="connsiteX10-2937" fmla="*/ 927050 w 1421109"/>
                <a:gd name="connsiteY10-2938" fmla="*/ 614956 h 2310347"/>
                <a:gd name="connsiteX11-2939" fmla="*/ 957315 w 1421109"/>
                <a:gd name="connsiteY11-2940" fmla="*/ 944170 h 2310347"/>
                <a:gd name="connsiteX12-2941" fmla="*/ 711016 w 1421109"/>
                <a:gd name="connsiteY12-2942" fmla="*/ 569620 h 2310347"/>
                <a:gd name="connsiteX13-2943" fmla="*/ 729319 w 1421109"/>
                <a:gd name="connsiteY13-2944" fmla="*/ 957827 h 2310347"/>
                <a:gd name="connsiteX14-2945" fmla="*/ 543268 w 1421109"/>
                <a:gd name="connsiteY14-2946" fmla="*/ 8 h 2310347"/>
                <a:gd name="connsiteX15-2947" fmla="*/ 473286 w 1421109"/>
                <a:gd name="connsiteY15-2948" fmla="*/ 1312127 h 2310347"/>
                <a:gd name="connsiteX16-2949" fmla="*/ 338442 w 1421109"/>
                <a:gd name="connsiteY16-2950" fmla="*/ 1258222 h 2310347"/>
                <a:gd name="connsiteX17-2951" fmla="*/ 719 w 1421109"/>
                <a:gd name="connsiteY17-2952" fmla="*/ 957545 h 2310347"/>
                <a:gd name="connsiteX0-2953" fmla="*/ 719 w 1421109"/>
                <a:gd name="connsiteY0-2954" fmla="*/ 988341 h 2341143"/>
                <a:gd name="connsiteX1-2955" fmla="*/ 140932 w 1421109"/>
                <a:gd name="connsiteY1-2956" fmla="*/ 1384115 h 2341143"/>
                <a:gd name="connsiteX2-2957" fmla="*/ 309182 w 1421109"/>
                <a:gd name="connsiteY2-2958" fmla="*/ 1742560 h 2341143"/>
                <a:gd name="connsiteX3-2959" fmla="*/ 548773 w 1421109"/>
                <a:gd name="connsiteY3-2960" fmla="*/ 1967134 h 2341143"/>
                <a:gd name="connsiteX4-2961" fmla="*/ 582370 w 1421109"/>
                <a:gd name="connsiteY4-2962" fmla="*/ 2328028 h 2341143"/>
                <a:gd name="connsiteX5-2963" fmla="*/ 1253027 w 1421109"/>
                <a:gd name="connsiteY5-2964" fmla="*/ 2341143 h 2341143"/>
                <a:gd name="connsiteX6-2965" fmla="*/ 1262460 w 1421109"/>
                <a:gd name="connsiteY6-2966" fmla="*/ 2017870 h 2341143"/>
                <a:gd name="connsiteX7-2967" fmla="*/ 1421092 w 1421109"/>
                <a:gd name="connsiteY7-2968" fmla="*/ 1157344 h 2341143"/>
                <a:gd name="connsiteX8-2969" fmla="*/ 1152597 w 1421109"/>
                <a:gd name="connsiteY8-2970" fmla="*/ 699878 h 2341143"/>
                <a:gd name="connsiteX9-2971" fmla="*/ 1168953 w 1421109"/>
                <a:gd name="connsiteY9-2972" fmla="*/ 998858 h 2341143"/>
                <a:gd name="connsiteX10-2973" fmla="*/ 927050 w 1421109"/>
                <a:gd name="connsiteY10-2974" fmla="*/ 645752 h 2341143"/>
                <a:gd name="connsiteX11-2975" fmla="*/ 957315 w 1421109"/>
                <a:gd name="connsiteY11-2976" fmla="*/ 974966 h 2341143"/>
                <a:gd name="connsiteX12-2977" fmla="*/ 707365 w 1421109"/>
                <a:gd name="connsiteY12-2978" fmla="*/ 938 h 2341143"/>
                <a:gd name="connsiteX13-2979" fmla="*/ 729319 w 1421109"/>
                <a:gd name="connsiteY13-2980" fmla="*/ 988623 h 2341143"/>
                <a:gd name="connsiteX14-2981" fmla="*/ 543268 w 1421109"/>
                <a:gd name="connsiteY14-2982" fmla="*/ 30804 h 2341143"/>
                <a:gd name="connsiteX15-2983" fmla="*/ 473286 w 1421109"/>
                <a:gd name="connsiteY15-2984" fmla="*/ 1342923 h 2341143"/>
                <a:gd name="connsiteX16-2985" fmla="*/ 338442 w 1421109"/>
                <a:gd name="connsiteY16-2986" fmla="*/ 1289018 h 2341143"/>
                <a:gd name="connsiteX17-2987" fmla="*/ 719 w 1421109"/>
                <a:gd name="connsiteY17-2988" fmla="*/ 988341 h 2341143"/>
                <a:gd name="connsiteX0-2989" fmla="*/ 719 w 1421109"/>
                <a:gd name="connsiteY0-2990" fmla="*/ 988341 h 2341143"/>
                <a:gd name="connsiteX1-2991" fmla="*/ 140932 w 1421109"/>
                <a:gd name="connsiteY1-2992" fmla="*/ 1384115 h 2341143"/>
                <a:gd name="connsiteX2-2993" fmla="*/ 309182 w 1421109"/>
                <a:gd name="connsiteY2-2994" fmla="*/ 1742560 h 2341143"/>
                <a:gd name="connsiteX3-2995" fmla="*/ 548773 w 1421109"/>
                <a:gd name="connsiteY3-2996" fmla="*/ 1967134 h 2341143"/>
                <a:gd name="connsiteX4-2997" fmla="*/ 582370 w 1421109"/>
                <a:gd name="connsiteY4-2998" fmla="*/ 2328028 h 2341143"/>
                <a:gd name="connsiteX5-2999" fmla="*/ 1253027 w 1421109"/>
                <a:gd name="connsiteY5-3000" fmla="*/ 2341143 h 2341143"/>
                <a:gd name="connsiteX6-3001" fmla="*/ 1262460 w 1421109"/>
                <a:gd name="connsiteY6-3002" fmla="*/ 2017870 h 2341143"/>
                <a:gd name="connsiteX7-3003" fmla="*/ 1421092 w 1421109"/>
                <a:gd name="connsiteY7-3004" fmla="*/ 1157344 h 2341143"/>
                <a:gd name="connsiteX8-3005" fmla="*/ 1152597 w 1421109"/>
                <a:gd name="connsiteY8-3006" fmla="*/ 699878 h 2341143"/>
                <a:gd name="connsiteX9-3007" fmla="*/ 1168953 w 1421109"/>
                <a:gd name="connsiteY9-3008" fmla="*/ 998858 h 2341143"/>
                <a:gd name="connsiteX10-3009" fmla="*/ 927050 w 1421109"/>
                <a:gd name="connsiteY10-3010" fmla="*/ 645752 h 2341143"/>
                <a:gd name="connsiteX11-3011" fmla="*/ 957315 w 1421109"/>
                <a:gd name="connsiteY11-3012" fmla="*/ 974966 h 2341143"/>
                <a:gd name="connsiteX12-3013" fmla="*/ 707365 w 1421109"/>
                <a:gd name="connsiteY12-3014" fmla="*/ 938 h 2341143"/>
                <a:gd name="connsiteX13-3015" fmla="*/ 729319 w 1421109"/>
                <a:gd name="connsiteY13-3016" fmla="*/ 988623 h 2341143"/>
                <a:gd name="connsiteX14-3017" fmla="*/ 543268 w 1421109"/>
                <a:gd name="connsiteY14-3018" fmla="*/ 30804 h 2341143"/>
                <a:gd name="connsiteX15-3019" fmla="*/ 473286 w 1421109"/>
                <a:gd name="connsiteY15-3020" fmla="*/ 1342923 h 2341143"/>
                <a:gd name="connsiteX16-3021" fmla="*/ 338442 w 1421109"/>
                <a:gd name="connsiteY16-3022" fmla="*/ 1289018 h 2341143"/>
                <a:gd name="connsiteX17-3023" fmla="*/ 719 w 1421109"/>
                <a:gd name="connsiteY17-3024" fmla="*/ 988341 h 2341143"/>
                <a:gd name="connsiteX0-3025" fmla="*/ 719 w 1421109"/>
                <a:gd name="connsiteY0-3026" fmla="*/ 987403 h 2340205"/>
                <a:gd name="connsiteX1-3027" fmla="*/ 140932 w 1421109"/>
                <a:gd name="connsiteY1-3028" fmla="*/ 1383177 h 2340205"/>
                <a:gd name="connsiteX2-3029" fmla="*/ 309182 w 1421109"/>
                <a:gd name="connsiteY2-3030" fmla="*/ 1741622 h 2340205"/>
                <a:gd name="connsiteX3-3031" fmla="*/ 548773 w 1421109"/>
                <a:gd name="connsiteY3-3032" fmla="*/ 1966196 h 2340205"/>
                <a:gd name="connsiteX4-3033" fmla="*/ 582370 w 1421109"/>
                <a:gd name="connsiteY4-3034" fmla="*/ 2327090 h 2340205"/>
                <a:gd name="connsiteX5-3035" fmla="*/ 1253027 w 1421109"/>
                <a:gd name="connsiteY5-3036" fmla="*/ 2340205 h 2340205"/>
                <a:gd name="connsiteX6-3037" fmla="*/ 1262460 w 1421109"/>
                <a:gd name="connsiteY6-3038" fmla="*/ 2016932 h 2340205"/>
                <a:gd name="connsiteX7-3039" fmla="*/ 1421092 w 1421109"/>
                <a:gd name="connsiteY7-3040" fmla="*/ 1156406 h 2340205"/>
                <a:gd name="connsiteX8-3041" fmla="*/ 1152597 w 1421109"/>
                <a:gd name="connsiteY8-3042" fmla="*/ 698940 h 2340205"/>
                <a:gd name="connsiteX9-3043" fmla="*/ 1168953 w 1421109"/>
                <a:gd name="connsiteY9-3044" fmla="*/ 997920 h 2340205"/>
                <a:gd name="connsiteX10-3045" fmla="*/ 927050 w 1421109"/>
                <a:gd name="connsiteY10-3046" fmla="*/ 644814 h 2340205"/>
                <a:gd name="connsiteX11-3047" fmla="*/ 957315 w 1421109"/>
                <a:gd name="connsiteY11-3048" fmla="*/ 974028 h 2340205"/>
                <a:gd name="connsiteX12-3049" fmla="*/ 707365 w 1421109"/>
                <a:gd name="connsiteY12-3050" fmla="*/ 0 h 2340205"/>
                <a:gd name="connsiteX13-3051" fmla="*/ 729319 w 1421109"/>
                <a:gd name="connsiteY13-3052" fmla="*/ 987685 h 2340205"/>
                <a:gd name="connsiteX14-3053" fmla="*/ 543268 w 1421109"/>
                <a:gd name="connsiteY14-3054" fmla="*/ 29866 h 2340205"/>
                <a:gd name="connsiteX15-3055" fmla="*/ 473286 w 1421109"/>
                <a:gd name="connsiteY15-3056" fmla="*/ 1341985 h 2340205"/>
                <a:gd name="connsiteX16-3057" fmla="*/ 338442 w 1421109"/>
                <a:gd name="connsiteY16-3058" fmla="*/ 1288080 h 2340205"/>
                <a:gd name="connsiteX17-3059" fmla="*/ 719 w 1421109"/>
                <a:gd name="connsiteY17-3060" fmla="*/ 987403 h 2340205"/>
                <a:gd name="connsiteX0-3061" fmla="*/ 719 w 1421109"/>
                <a:gd name="connsiteY0-3062" fmla="*/ 987403 h 2340205"/>
                <a:gd name="connsiteX1-3063" fmla="*/ 140932 w 1421109"/>
                <a:gd name="connsiteY1-3064" fmla="*/ 1383177 h 2340205"/>
                <a:gd name="connsiteX2-3065" fmla="*/ 309182 w 1421109"/>
                <a:gd name="connsiteY2-3066" fmla="*/ 1741622 h 2340205"/>
                <a:gd name="connsiteX3-3067" fmla="*/ 548773 w 1421109"/>
                <a:gd name="connsiteY3-3068" fmla="*/ 1966196 h 2340205"/>
                <a:gd name="connsiteX4-3069" fmla="*/ 582370 w 1421109"/>
                <a:gd name="connsiteY4-3070" fmla="*/ 2327090 h 2340205"/>
                <a:gd name="connsiteX5-3071" fmla="*/ 1253027 w 1421109"/>
                <a:gd name="connsiteY5-3072" fmla="*/ 2340205 h 2340205"/>
                <a:gd name="connsiteX6-3073" fmla="*/ 1262460 w 1421109"/>
                <a:gd name="connsiteY6-3074" fmla="*/ 2016932 h 2340205"/>
                <a:gd name="connsiteX7-3075" fmla="*/ 1421092 w 1421109"/>
                <a:gd name="connsiteY7-3076" fmla="*/ 1156406 h 2340205"/>
                <a:gd name="connsiteX8-3077" fmla="*/ 1152597 w 1421109"/>
                <a:gd name="connsiteY8-3078" fmla="*/ 698940 h 2340205"/>
                <a:gd name="connsiteX9-3079" fmla="*/ 1168953 w 1421109"/>
                <a:gd name="connsiteY9-3080" fmla="*/ 997920 h 2340205"/>
                <a:gd name="connsiteX10-3081" fmla="*/ 927050 w 1421109"/>
                <a:gd name="connsiteY10-3082" fmla="*/ 644814 h 2340205"/>
                <a:gd name="connsiteX11-3083" fmla="*/ 957315 w 1421109"/>
                <a:gd name="connsiteY11-3084" fmla="*/ 974028 h 2340205"/>
                <a:gd name="connsiteX12-3085" fmla="*/ 707365 w 1421109"/>
                <a:gd name="connsiteY12-3086" fmla="*/ 0 h 2340205"/>
                <a:gd name="connsiteX13-3087" fmla="*/ 729319 w 1421109"/>
                <a:gd name="connsiteY13-3088" fmla="*/ 987685 h 2340205"/>
                <a:gd name="connsiteX14-3089" fmla="*/ 543268 w 1421109"/>
                <a:gd name="connsiteY14-3090" fmla="*/ 29866 h 2340205"/>
                <a:gd name="connsiteX15-3091" fmla="*/ 473286 w 1421109"/>
                <a:gd name="connsiteY15-3092" fmla="*/ 1341985 h 2340205"/>
                <a:gd name="connsiteX16-3093" fmla="*/ 338442 w 1421109"/>
                <a:gd name="connsiteY16-3094" fmla="*/ 1288080 h 2340205"/>
                <a:gd name="connsiteX17-3095" fmla="*/ 719 w 1421109"/>
                <a:gd name="connsiteY17-3096" fmla="*/ 987403 h 2340205"/>
                <a:gd name="connsiteX0-3097" fmla="*/ 719 w 1421109"/>
                <a:gd name="connsiteY0-3098" fmla="*/ 987440 h 2340242"/>
                <a:gd name="connsiteX1-3099" fmla="*/ 140932 w 1421109"/>
                <a:gd name="connsiteY1-3100" fmla="*/ 1383214 h 2340242"/>
                <a:gd name="connsiteX2-3101" fmla="*/ 309182 w 1421109"/>
                <a:gd name="connsiteY2-3102" fmla="*/ 1741659 h 2340242"/>
                <a:gd name="connsiteX3-3103" fmla="*/ 548773 w 1421109"/>
                <a:gd name="connsiteY3-3104" fmla="*/ 1966233 h 2340242"/>
                <a:gd name="connsiteX4-3105" fmla="*/ 582370 w 1421109"/>
                <a:gd name="connsiteY4-3106" fmla="*/ 2327127 h 2340242"/>
                <a:gd name="connsiteX5-3107" fmla="*/ 1253027 w 1421109"/>
                <a:gd name="connsiteY5-3108" fmla="*/ 2340242 h 2340242"/>
                <a:gd name="connsiteX6-3109" fmla="*/ 1262460 w 1421109"/>
                <a:gd name="connsiteY6-3110" fmla="*/ 2016969 h 2340242"/>
                <a:gd name="connsiteX7-3111" fmla="*/ 1421092 w 1421109"/>
                <a:gd name="connsiteY7-3112" fmla="*/ 1156443 h 2340242"/>
                <a:gd name="connsiteX8-3113" fmla="*/ 1152597 w 1421109"/>
                <a:gd name="connsiteY8-3114" fmla="*/ 698977 h 2340242"/>
                <a:gd name="connsiteX9-3115" fmla="*/ 1168953 w 1421109"/>
                <a:gd name="connsiteY9-3116" fmla="*/ 997957 h 2340242"/>
                <a:gd name="connsiteX10-3117" fmla="*/ 927050 w 1421109"/>
                <a:gd name="connsiteY10-3118" fmla="*/ 644851 h 2340242"/>
                <a:gd name="connsiteX11-3119" fmla="*/ 957315 w 1421109"/>
                <a:gd name="connsiteY11-3120" fmla="*/ 974065 h 2340242"/>
                <a:gd name="connsiteX12-3121" fmla="*/ 707365 w 1421109"/>
                <a:gd name="connsiteY12-3122" fmla="*/ 37 h 2340242"/>
                <a:gd name="connsiteX13-3123" fmla="*/ 729319 w 1421109"/>
                <a:gd name="connsiteY13-3124" fmla="*/ 987722 h 2340242"/>
                <a:gd name="connsiteX14-3125" fmla="*/ 543268 w 1421109"/>
                <a:gd name="connsiteY14-3126" fmla="*/ 29903 h 2340242"/>
                <a:gd name="connsiteX15-3127" fmla="*/ 473286 w 1421109"/>
                <a:gd name="connsiteY15-3128" fmla="*/ 1342022 h 2340242"/>
                <a:gd name="connsiteX16-3129" fmla="*/ 338442 w 1421109"/>
                <a:gd name="connsiteY16-3130" fmla="*/ 1288117 h 2340242"/>
                <a:gd name="connsiteX17-3131" fmla="*/ 719 w 1421109"/>
                <a:gd name="connsiteY17-3132" fmla="*/ 987440 h 2340242"/>
                <a:gd name="connsiteX0-3133" fmla="*/ 719 w 1421109"/>
                <a:gd name="connsiteY0-3134" fmla="*/ 987440 h 2340242"/>
                <a:gd name="connsiteX1-3135" fmla="*/ 140932 w 1421109"/>
                <a:gd name="connsiteY1-3136" fmla="*/ 1383214 h 2340242"/>
                <a:gd name="connsiteX2-3137" fmla="*/ 309182 w 1421109"/>
                <a:gd name="connsiteY2-3138" fmla="*/ 1741659 h 2340242"/>
                <a:gd name="connsiteX3-3139" fmla="*/ 548773 w 1421109"/>
                <a:gd name="connsiteY3-3140" fmla="*/ 1966233 h 2340242"/>
                <a:gd name="connsiteX4-3141" fmla="*/ 582370 w 1421109"/>
                <a:gd name="connsiteY4-3142" fmla="*/ 2327127 h 2340242"/>
                <a:gd name="connsiteX5-3143" fmla="*/ 1253027 w 1421109"/>
                <a:gd name="connsiteY5-3144" fmla="*/ 2340242 h 2340242"/>
                <a:gd name="connsiteX6-3145" fmla="*/ 1262460 w 1421109"/>
                <a:gd name="connsiteY6-3146" fmla="*/ 2016969 h 2340242"/>
                <a:gd name="connsiteX7-3147" fmla="*/ 1421092 w 1421109"/>
                <a:gd name="connsiteY7-3148" fmla="*/ 1156443 h 2340242"/>
                <a:gd name="connsiteX8-3149" fmla="*/ 1152597 w 1421109"/>
                <a:gd name="connsiteY8-3150" fmla="*/ 698977 h 2340242"/>
                <a:gd name="connsiteX9-3151" fmla="*/ 1168953 w 1421109"/>
                <a:gd name="connsiteY9-3152" fmla="*/ 997957 h 2340242"/>
                <a:gd name="connsiteX10-3153" fmla="*/ 927050 w 1421109"/>
                <a:gd name="connsiteY10-3154" fmla="*/ 644851 h 2340242"/>
                <a:gd name="connsiteX11-3155" fmla="*/ 957315 w 1421109"/>
                <a:gd name="connsiteY11-3156" fmla="*/ 974065 h 2340242"/>
                <a:gd name="connsiteX12-3157" fmla="*/ 707365 w 1421109"/>
                <a:gd name="connsiteY12-3158" fmla="*/ 37 h 2340242"/>
                <a:gd name="connsiteX13-3159" fmla="*/ 705942 w 1421109"/>
                <a:gd name="connsiteY13-3160" fmla="*/ 969687 h 2340242"/>
                <a:gd name="connsiteX14-3161" fmla="*/ 543268 w 1421109"/>
                <a:gd name="connsiteY14-3162" fmla="*/ 29903 h 2340242"/>
                <a:gd name="connsiteX15-3163" fmla="*/ 473286 w 1421109"/>
                <a:gd name="connsiteY15-3164" fmla="*/ 1342022 h 2340242"/>
                <a:gd name="connsiteX16-3165" fmla="*/ 338442 w 1421109"/>
                <a:gd name="connsiteY16-3166" fmla="*/ 1288117 h 2340242"/>
                <a:gd name="connsiteX17-3167" fmla="*/ 719 w 1421109"/>
                <a:gd name="connsiteY17-3168" fmla="*/ 987440 h 2340242"/>
                <a:gd name="connsiteX0-3169" fmla="*/ 719 w 1421109"/>
                <a:gd name="connsiteY0-3170" fmla="*/ 987440 h 2340242"/>
                <a:gd name="connsiteX1-3171" fmla="*/ 140932 w 1421109"/>
                <a:gd name="connsiteY1-3172" fmla="*/ 1383214 h 2340242"/>
                <a:gd name="connsiteX2-3173" fmla="*/ 309182 w 1421109"/>
                <a:gd name="connsiteY2-3174" fmla="*/ 1741659 h 2340242"/>
                <a:gd name="connsiteX3-3175" fmla="*/ 548773 w 1421109"/>
                <a:gd name="connsiteY3-3176" fmla="*/ 1966233 h 2340242"/>
                <a:gd name="connsiteX4-3177" fmla="*/ 582370 w 1421109"/>
                <a:gd name="connsiteY4-3178" fmla="*/ 2327127 h 2340242"/>
                <a:gd name="connsiteX5-3179" fmla="*/ 1253027 w 1421109"/>
                <a:gd name="connsiteY5-3180" fmla="*/ 2340242 h 2340242"/>
                <a:gd name="connsiteX6-3181" fmla="*/ 1262460 w 1421109"/>
                <a:gd name="connsiteY6-3182" fmla="*/ 2016969 h 2340242"/>
                <a:gd name="connsiteX7-3183" fmla="*/ 1421092 w 1421109"/>
                <a:gd name="connsiteY7-3184" fmla="*/ 1156443 h 2340242"/>
                <a:gd name="connsiteX8-3185" fmla="*/ 1152597 w 1421109"/>
                <a:gd name="connsiteY8-3186" fmla="*/ 698977 h 2340242"/>
                <a:gd name="connsiteX9-3187" fmla="*/ 1168953 w 1421109"/>
                <a:gd name="connsiteY9-3188" fmla="*/ 997957 h 2340242"/>
                <a:gd name="connsiteX10-3189" fmla="*/ 927050 w 1421109"/>
                <a:gd name="connsiteY10-3190" fmla="*/ 644851 h 2340242"/>
                <a:gd name="connsiteX11-3191" fmla="*/ 957315 w 1421109"/>
                <a:gd name="connsiteY11-3192" fmla="*/ 974065 h 2340242"/>
                <a:gd name="connsiteX12-3193" fmla="*/ 707365 w 1421109"/>
                <a:gd name="connsiteY12-3194" fmla="*/ 37 h 2340242"/>
                <a:gd name="connsiteX13-3195" fmla="*/ 705942 w 1421109"/>
                <a:gd name="connsiteY13-3196" fmla="*/ 969687 h 2340242"/>
                <a:gd name="connsiteX14-3197" fmla="*/ 543268 w 1421109"/>
                <a:gd name="connsiteY14-3198" fmla="*/ 29903 h 2340242"/>
                <a:gd name="connsiteX15-3199" fmla="*/ 473286 w 1421109"/>
                <a:gd name="connsiteY15-3200" fmla="*/ 1342022 h 2340242"/>
                <a:gd name="connsiteX16-3201" fmla="*/ 338442 w 1421109"/>
                <a:gd name="connsiteY16-3202" fmla="*/ 1288117 h 2340242"/>
                <a:gd name="connsiteX17-3203" fmla="*/ 719 w 1421109"/>
                <a:gd name="connsiteY17-3204" fmla="*/ 987440 h 2340242"/>
                <a:gd name="connsiteX0-3205" fmla="*/ 719 w 1421109"/>
                <a:gd name="connsiteY0-3206" fmla="*/ 987440 h 2340242"/>
                <a:gd name="connsiteX1-3207" fmla="*/ 140932 w 1421109"/>
                <a:gd name="connsiteY1-3208" fmla="*/ 1383214 h 2340242"/>
                <a:gd name="connsiteX2-3209" fmla="*/ 309182 w 1421109"/>
                <a:gd name="connsiteY2-3210" fmla="*/ 1741659 h 2340242"/>
                <a:gd name="connsiteX3-3211" fmla="*/ 548773 w 1421109"/>
                <a:gd name="connsiteY3-3212" fmla="*/ 1966233 h 2340242"/>
                <a:gd name="connsiteX4-3213" fmla="*/ 582370 w 1421109"/>
                <a:gd name="connsiteY4-3214" fmla="*/ 2327127 h 2340242"/>
                <a:gd name="connsiteX5-3215" fmla="*/ 1253027 w 1421109"/>
                <a:gd name="connsiteY5-3216" fmla="*/ 2340242 h 2340242"/>
                <a:gd name="connsiteX6-3217" fmla="*/ 1262460 w 1421109"/>
                <a:gd name="connsiteY6-3218" fmla="*/ 2016969 h 2340242"/>
                <a:gd name="connsiteX7-3219" fmla="*/ 1421092 w 1421109"/>
                <a:gd name="connsiteY7-3220" fmla="*/ 1156443 h 2340242"/>
                <a:gd name="connsiteX8-3221" fmla="*/ 1152597 w 1421109"/>
                <a:gd name="connsiteY8-3222" fmla="*/ 698977 h 2340242"/>
                <a:gd name="connsiteX9-3223" fmla="*/ 1168953 w 1421109"/>
                <a:gd name="connsiteY9-3224" fmla="*/ 997957 h 2340242"/>
                <a:gd name="connsiteX10-3225" fmla="*/ 927050 w 1421109"/>
                <a:gd name="connsiteY10-3226" fmla="*/ 644851 h 2340242"/>
                <a:gd name="connsiteX11-3227" fmla="*/ 957315 w 1421109"/>
                <a:gd name="connsiteY11-3228" fmla="*/ 974065 h 2340242"/>
                <a:gd name="connsiteX12-3229" fmla="*/ 707365 w 1421109"/>
                <a:gd name="connsiteY12-3230" fmla="*/ 37 h 2340242"/>
                <a:gd name="connsiteX13-3231" fmla="*/ 705942 w 1421109"/>
                <a:gd name="connsiteY13-3232" fmla="*/ 969687 h 2340242"/>
                <a:gd name="connsiteX14-3233" fmla="*/ 543268 w 1421109"/>
                <a:gd name="connsiteY14-3234" fmla="*/ 29903 h 2340242"/>
                <a:gd name="connsiteX15-3235" fmla="*/ 473286 w 1421109"/>
                <a:gd name="connsiteY15-3236" fmla="*/ 1342022 h 2340242"/>
                <a:gd name="connsiteX16-3237" fmla="*/ 338442 w 1421109"/>
                <a:gd name="connsiteY16-3238" fmla="*/ 1288117 h 2340242"/>
                <a:gd name="connsiteX17-3239" fmla="*/ 719 w 1421109"/>
                <a:gd name="connsiteY17-3240" fmla="*/ 987440 h 2340242"/>
                <a:gd name="connsiteX0-3241" fmla="*/ 719 w 1421109"/>
                <a:gd name="connsiteY0-3242" fmla="*/ 986938 h 2339740"/>
                <a:gd name="connsiteX1-3243" fmla="*/ 140932 w 1421109"/>
                <a:gd name="connsiteY1-3244" fmla="*/ 1382712 h 2339740"/>
                <a:gd name="connsiteX2-3245" fmla="*/ 309182 w 1421109"/>
                <a:gd name="connsiteY2-3246" fmla="*/ 1741157 h 2339740"/>
                <a:gd name="connsiteX3-3247" fmla="*/ 548773 w 1421109"/>
                <a:gd name="connsiteY3-3248" fmla="*/ 1965731 h 2339740"/>
                <a:gd name="connsiteX4-3249" fmla="*/ 582370 w 1421109"/>
                <a:gd name="connsiteY4-3250" fmla="*/ 2326625 h 2339740"/>
                <a:gd name="connsiteX5-3251" fmla="*/ 1253027 w 1421109"/>
                <a:gd name="connsiteY5-3252" fmla="*/ 2339740 h 2339740"/>
                <a:gd name="connsiteX6-3253" fmla="*/ 1262460 w 1421109"/>
                <a:gd name="connsiteY6-3254" fmla="*/ 2016467 h 2339740"/>
                <a:gd name="connsiteX7-3255" fmla="*/ 1421092 w 1421109"/>
                <a:gd name="connsiteY7-3256" fmla="*/ 1155941 h 2339740"/>
                <a:gd name="connsiteX8-3257" fmla="*/ 1152597 w 1421109"/>
                <a:gd name="connsiteY8-3258" fmla="*/ 698475 h 2339740"/>
                <a:gd name="connsiteX9-3259" fmla="*/ 1168953 w 1421109"/>
                <a:gd name="connsiteY9-3260" fmla="*/ 997455 h 2339740"/>
                <a:gd name="connsiteX10-3261" fmla="*/ 927050 w 1421109"/>
                <a:gd name="connsiteY10-3262" fmla="*/ 644349 h 2339740"/>
                <a:gd name="connsiteX11-3263" fmla="*/ 957315 w 1421109"/>
                <a:gd name="connsiteY11-3264" fmla="*/ 973563 h 2339740"/>
                <a:gd name="connsiteX12-3265" fmla="*/ 744269 w 1421109"/>
                <a:gd name="connsiteY12-3266" fmla="*/ 38 h 2339740"/>
                <a:gd name="connsiteX13-3267" fmla="*/ 705942 w 1421109"/>
                <a:gd name="connsiteY13-3268" fmla="*/ 969185 h 2339740"/>
                <a:gd name="connsiteX14-3269" fmla="*/ 543268 w 1421109"/>
                <a:gd name="connsiteY14-3270" fmla="*/ 29401 h 2339740"/>
                <a:gd name="connsiteX15-3271" fmla="*/ 473286 w 1421109"/>
                <a:gd name="connsiteY15-3272" fmla="*/ 1341520 h 2339740"/>
                <a:gd name="connsiteX16-3273" fmla="*/ 338442 w 1421109"/>
                <a:gd name="connsiteY16-3274" fmla="*/ 1287615 h 2339740"/>
                <a:gd name="connsiteX17-3275" fmla="*/ 719 w 1421109"/>
                <a:gd name="connsiteY17-3276" fmla="*/ 986938 h 2339740"/>
                <a:gd name="connsiteX0-3277" fmla="*/ 719 w 1421109"/>
                <a:gd name="connsiteY0-3278" fmla="*/ 987527 h 2340329"/>
                <a:gd name="connsiteX1-3279" fmla="*/ 140932 w 1421109"/>
                <a:gd name="connsiteY1-3280" fmla="*/ 1383301 h 2340329"/>
                <a:gd name="connsiteX2-3281" fmla="*/ 309182 w 1421109"/>
                <a:gd name="connsiteY2-3282" fmla="*/ 1741746 h 2340329"/>
                <a:gd name="connsiteX3-3283" fmla="*/ 548773 w 1421109"/>
                <a:gd name="connsiteY3-3284" fmla="*/ 1966320 h 2340329"/>
                <a:gd name="connsiteX4-3285" fmla="*/ 582370 w 1421109"/>
                <a:gd name="connsiteY4-3286" fmla="*/ 2327214 h 2340329"/>
                <a:gd name="connsiteX5-3287" fmla="*/ 1253027 w 1421109"/>
                <a:gd name="connsiteY5-3288" fmla="*/ 2340329 h 2340329"/>
                <a:gd name="connsiteX6-3289" fmla="*/ 1262460 w 1421109"/>
                <a:gd name="connsiteY6-3290" fmla="*/ 2017056 h 2340329"/>
                <a:gd name="connsiteX7-3291" fmla="*/ 1421092 w 1421109"/>
                <a:gd name="connsiteY7-3292" fmla="*/ 1156530 h 2340329"/>
                <a:gd name="connsiteX8-3293" fmla="*/ 1152597 w 1421109"/>
                <a:gd name="connsiteY8-3294" fmla="*/ 699064 h 2340329"/>
                <a:gd name="connsiteX9-3295" fmla="*/ 1168953 w 1421109"/>
                <a:gd name="connsiteY9-3296" fmla="*/ 998044 h 2340329"/>
                <a:gd name="connsiteX10-3297" fmla="*/ 927050 w 1421109"/>
                <a:gd name="connsiteY10-3298" fmla="*/ 644938 h 2340329"/>
                <a:gd name="connsiteX11-3299" fmla="*/ 957315 w 1421109"/>
                <a:gd name="connsiteY11-3300" fmla="*/ 974152 h 2340329"/>
                <a:gd name="connsiteX12-3301" fmla="*/ 744269 w 1421109"/>
                <a:gd name="connsiteY12-3302" fmla="*/ 627 h 2340329"/>
                <a:gd name="connsiteX13-3303" fmla="*/ 705942 w 1421109"/>
                <a:gd name="connsiteY13-3304" fmla="*/ 969774 h 2340329"/>
                <a:gd name="connsiteX14-3305" fmla="*/ 543268 w 1421109"/>
                <a:gd name="connsiteY14-3306" fmla="*/ 29990 h 2340329"/>
                <a:gd name="connsiteX15-3307" fmla="*/ 473286 w 1421109"/>
                <a:gd name="connsiteY15-3308" fmla="*/ 1342109 h 2340329"/>
                <a:gd name="connsiteX16-3309" fmla="*/ 338442 w 1421109"/>
                <a:gd name="connsiteY16-3310" fmla="*/ 1288204 h 2340329"/>
                <a:gd name="connsiteX17-3311" fmla="*/ 719 w 1421109"/>
                <a:gd name="connsiteY17-3312" fmla="*/ 987527 h 2340329"/>
                <a:gd name="connsiteX0-3313" fmla="*/ 719 w 1421109"/>
                <a:gd name="connsiteY0-3314" fmla="*/ 987527 h 2340329"/>
                <a:gd name="connsiteX1-3315" fmla="*/ 140932 w 1421109"/>
                <a:gd name="connsiteY1-3316" fmla="*/ 1383301 h 2340329"/>
                <a:gd name="connsiteX2-3317" fmla="*/ 309182 w 1421109"/>
                <a:gd name="connsiteY2-3318" fmla="*/ 1741746 h 2340329"/>
                <a:gd name="connsiteX3-3319" fmla="*/ 548773 w 1421109"/>
                <a:gd name="connsiteY3-3320" fmla="*/ 1966320 h 2340329"/>
                <a:gd name="connsiteX4-3321" fmla="*/ 582370 w 1421109"/>
                <a:gd name="connsiteY4-3322" fmla="*/ 2327214 h 2340329"/>
                <a:gd name="connsiteX5-3323" fmla="*/ 1253027 w 1421109"/>
                <a:gd name="connsiteY5-3324" fmla="*/ 2340329 h 2340329"/>
                <a:gd name="connsiteX6-3325" fmla="*/ 1262460 w 1421109"/>
                <a:gd name="connsiteY6-3326" fmla="*/ 2017056 h 2340329"/>
                <a:gd name="connsiteX7-3327" fmla="*/ 1421092 w 1421109"/>
                <a:gd name="connsiteY7-3328" fmla="*/ 1156530 h 2340329"/>
                <a:gd name="connsiteX8-3329" fmla="*/ 1152597 w 1421109"/>
                <a:gd name="connsiteY8-3330" fmla="*/ 699064 h 2340329"/>
                <a:gd name="connsiteX9-3331" fmla="*/ 1168953 w 1421109"/>
                <a:gd name="connsiteY9-3332" fmla="*/ 998044 h 2340329"/>
                <a:gd name="connsiteX10-3333" fmla="*/ 927050 w 1421109"/>
                <a:gd name="connsiteY10-3334" fmla="*/ 644938 h 2340329"/>
                <a:gd name="connsiteX11-3335" fmla="*/ 957315 w 1421109"/>
                <a:gd name="connsiteY11-3336" fmla="*/ 974152 h 2340329"/>
                <a:gd name="connsiteX12-3337" fmla="*/ 744269 w 1421109"/>
                <a:gd name="connsiteY12-3338" fmla="*/ 627 h 2340329"/>
                <a:gd name="connsiteX13-3339" fmla="*/ 705942 w 1421109"/>
                <a:gd name="connsiteY13-3340" fmla="*/ 969774 h 2340329"/>
                <a:gd name="connsiteX14-3341" fmla="*/ 543268 w 1421109"/>
                <a:gd name="connsiteY14-3342" fmla="*/ 29990 h 2340329"/>
                <a:gd name="connsiteX15-3343" fmla="*/ 473286 w 1421109"/>
                <a:gd name="connsiteY15-3344" fmla="*/ 1342109 h 2340329"/>
                <a:gd name="connsiteX16-3345" fmla="*/ 338442 w 1421109"/>
                <a:gd name="connsiteY16-3346" fmla="*/ 1288204 h 2340329"/>
                <a:gd name="connsiteX17-3347" fmla="*/ 719 w 1421109"/>
                <a:gd name="connsiteY17-3348" fmla="*/ 987527 h 2340329"/>
                <a:gd name="connsiteX0-3349" fmla="*/ 719 w 1421109"/>
                <a:gd name="connsiteY0-3350" fmla="*/ 986917 h 2339719"/>
                <a:gd name="connsiteX1-3351" fmla="*/ 140932 w 1421109"/>
                <a:gd name="connsiteY1-3352" fmla="*/ 1382691 h 2339719"/>
                <a:gd name="connsiteX2-3353" fmla="*/ 309182 w 1421109"/>
                <a:gd name="connsiteY2-3354" fmla="*/ 1741136 h 2339719"/>
                <a:gd name="connsiteX3-3355" fmla="*/ 548773 w 1421109"/>
                <a:gd name="connsiteY3-3356" fmla="*/ 1965710 h 2339719"/>
                <a:gd name="connsiteX4-3357" fmla="*/ 582370 w 1421109"/>
                <a:gd name="connsiteY4-3358" fmla="*/ 2326604 h 2339719"/>
                <a:gd name="connsiteX5-3359" fmla="*/ 1253027 w 1421109"/>
                <a:gd name="connsiteY5-3360" fmla="*/ 2339719 h 2339719"/>
                <a:gd name="connsiteX6-3361" fmla="*/ 1262460 w 1421109"/>
                <a:gd name="connsiteY6-3362" fmla="*/ 2016446 h 2339719"/>
                <a:gd name="connsiteX7-3363" fmla="*/ 1421092 w 1421109"/>
                <a:gd name="connsiteY7-3364" fmla="*/ 1155920 h 2339719"/>
                <a:gd name="connsiteX8-3365" fmla="*/ 1152597 w 1421109"/>
                <a:gd name="connsiteY8-3366" fmla="*/ 698454 h 2339719"/>
                <a:gd name="connsiteX9-3367" fmla="*/ 1168953 w 1421109"/>
                <a:gd name="connsiteY9-3368" fmla="*/ 997434 h 2339719"/>
                <a:gd name="connsiteX10-3369" fmla="*/ 927050 w 1421109"/>
                <a:gd name="connsiteY10-3370" fmla="*/ 644328 h 2339719"/>
                <a:gd name="connsiteX11-3371" fmla="*/ 957315 w 1421109"/>
                <a:gd name="connsiteY11-3372" fmla="*/ 973542 h 2339719"/>
                <a:gd name="connsiteX12-3373" fmla="*/ 744269 w 1421109"/>
                <a:gd name="connsiteY12-3374" fmla="*/ 17 h 2339719"/>
                <a:gd name="connsiteX13-3375" fmla="*/ 705942 w 1421109"/>
                <a:gd name="connsiteY13-3376" fmla="*/ 969164 h 2339719"/>
                <a:gd name="connsiteX14-3377" fmla="*/ 543268 w 1421109"/>
                <a:gd name="connsiteY14-3378" fmla="*/ 29380 h 2339719"/>
                <a:gd name="connsiteX15-3379" fmla="*/ 473286 w 1421109"/>
                <a:gd name="connsiteY15-3380" fmla="*/ 1341499 h 2339719"/>
                <a:gd name="connsiteX16-3381" fmla="*/ 338442 w 1421109"/>
                <a:gd name="connsiteY16-3382" fmla="*/ 1287594 h 2339719"/>
                <a:gd name="connsiteX17-3383" fmla="*/ 719 w 1421109"/>
                <a:gd name="connsiteY17-3384" fmla="*/ 986917 h 2339719"/>
                <a:gd name="connsiteX0-3385" fmla="*/ 719 w 1421109"/>
                <a:gd name="connsiteY0-3386" fmla="*/ 986917 h 2339719"/>
                <a:gd name="connsiteX1-3387" fmla="*/ 140932 w 1421109"/>
                <a:gd name="connsiteY1-3388" fmla="*/ 1382691 h 2339719"/>
                <a:gd name="connsiteX2-3389" fmla="*/ 309182 w 1421109"/>
                <a:gd name="connsiteY2-3390" fmla="*/ 1741136 h 2339719"/>
                <a:gd name="connsiteX3-3391" fmla="*/ 548773 w 1421109"/>
                <a:gd name="connsiteY3-3392" fmla="*/ 1965710 h 2339719"/>
                <a:gd name="connsiteX4-3393" fmla="*/ 582370 w 1421109"/>
                <a:gd name="connsiteY4-3394" fmla="*/ 2326604 h 2339719"/>
                <a:gd name="connsiteX5-3395" fmla="*/ 1253027 w 1421109"/>
                <a:gd name="connsiteY5-3396" fmla="*/ 2339719 h 2339719"/>
                <a:gd name="connsiteX6-3397" fmla="*/ 1262460 w 1421109"/>
                <a:gd name="connsiteY6-3398" fmla="*/ 2016446 h 2339719"/>
                <a:gd name="connsiteX7-3399" fmla="*/ 1421092 w 1421109"/>
                <a:gd name="connsiteY7-3400" fmla="*/ 1155920 h 2339719"/>
                <a:gd name="connsiteX8-3401" fmla="*/ 1152597 w 1421109"/>
                <a:gd name="connsiteY8-3402" fmla="*/ 698454 h 2339719"/>
                <a:gd name="connsiteX9-3403" fmla="*/ 1168953 w 1421109"/>
                <a:gd name="connsiteY9-3404" fmla="*/ 997434 h 2339719"/>
                <a:gd name="connsiteX10-3405" fmla="*/ 927050 w 1421109"/>
                <a:gd name="connsiteY10-3406" fmla="*/ 644328 h 2339719"/>
                <a:gd name="connsiteX11-3407" fmla="*/ 957315 w 1421109"/>
                <a:gd name="connsiteY11-3408" fmla="*/ 973542 h 2339719"/>
                <a:gd name="connsiteX12-3409" fmla="*/ 744269 w 1421109"/>
                <a:gd name="connsiteY12-3410" fmla="*/ 17 h 2339719"/>
                <a:gd name="connsiteX13-3411" fmla="*/ 705942 w 1421109"/>
                <a:gd name="connsiteY13-3412" fmla="*/ 969164 h 2339719"/>
                <a:gd name="connsiteX14-3413" fmla="*/ 543268 w 1421109"/>
                <a:gd name="connsiteY14-3414" fmla="*/ 29380 h 2339719"/>
                <a:gd name="connsiteX15-3415" fmla="*/ 473286 w 1421109"/>
                <a:gd name="connsiteY15-3416" fmla="*/ 1341499 h 2339719"/>
                <a:gd name="connsiteX16-3417" fmla="*/ 338442 w 1421109"/>
                <a:gd name="connsiteY16-3418" fmla="*/ 1287594 h 2339719"/>
                <a:gd name="connsiteX17-3419" fmla="*/ 719 w 1421109"/>
                <a:gd name="connsiteY17-3420" fmla="*/ 986917 h 2339719"/>
                <a:gd name="connsiteX0-3421" fmla="*/ 719 w 1421109"/>
                <a:gd name="connsiteY0-3422" fmla="*/ 986917 h 2339719"/>
                <a:gd name="connsiteX1-3423" fmla="*/ 140932 w 1421109"/>
                <a:gd name="connsiteY1-3424" fmla="*/ 1382691 h 2339719"/>
                <a:gd name="connsiteX2-3425" fmla="*/ 309182 w 1421109"/>
                <a:gd name="connsiteY2-3426" fmla="*/ 1741136 h 2339719"/>
                <a:gd name="connsiteX3-3427" fmla="*/ 548773 w 1421109"/>
                <a:gd name="connsiteY3-3428" fmla="*/ 1965710 h 2339719"/>
                <a:gd name="connsiteX4-3429" fmla="*/ 582370 w 1421109"/>
                <a:gd name="connsiteY4-3430" fmla="*/ 2326604 h 2339719"/>
                <a:gd name="connsiteX5-3431" fmla="*/ 1253027 w 1421109"/>
                <a:gd name="connsiteY5-3432" fmla="*/ 2339719 h 2339719"/>
                <a:gd name="connsiteX6-3433" fmla="*/ 1262460 w 1421109"/>
                <a:gd name="connsiteY6-3434" fmla="*/ 2016446 h 2339719"/>
                <a:gd name="connsiteX7-3435" fmla="*/ 1421092 w 1421109"/>
                <a:gd name="connsiteY7-3436" fmla="*/ 1155920 h 2339719"/>
                <a:gd name="connsiteX8-3437" fmla="*/ 1152597 w 1421109"/>
                <a:gd name="connsiteY8-3438" fmla="*/ 698454 h 2339719"/>
                <a:gd name="connsiteX9-3439" fmla="*/ 1168953 w 1421109"/>
                <a:gd name="connsiteY9-3440" fmla="*/ 997434 h 2339719"/>
                <a:gd name="connsiteX10-3441" fmla="*/ 927050 w 1421109"/>
                <a:gd name="connsiteY10-3442" fmla="*/ 644328 h 2339719"/>
                <a:gd name="connsiteX11-3443" fmla="*/ 957315 w 1421109"/>
                <a:gd name="connsiteY11-3444" fmla="*/ 973542 h 2339719"/>
                <a:gd name="connsiteX12-3445" fmla="*/ 744269 w 1421109"/>
                <a:gd name="connsiteY12-3446" fmla="*/ 17 h 2339719"/>
                <a:gd name="connsiteX13-3447" fmla="*/ 705942 w 1421109"/>
                <a:gd name="connsiteY13-3448" fmla="*/ 969164 h 2339719"/>
                <a:gd name="connsiteX14-3449" fmla="*/ 543268 w 1421109"/>
                <a:gd name="connsiteY14-3450" fmla="*/ 29380 h 2339719"/>
                <a:gd name="connsiteX15-3451" fmla="*/ 473286 w 1421109"/>
                <a:gd name="connsiteY15-3452" fmla="*/ 1341499 h 2339719"/>
                <a:gd name="connsiteX16-3453" fmla="*/ 338442 w 1421109"/>
                <a:gd name="connsiteY16-3454" fmla="*/ 1287594 h 2339719"/>
                <a:gd name="connsiteX17-3455" fmla="*/ 719 w 1421109"/>
                <a:gd name="connsiteY17-3456" fmla="*/ 986917 h 2339719"/>
                <a:gd name="connsiteX0-3457" fmla="*/ 719 w 1421109"/>
                <a:gd name="connsiteY0-3458" fmla="*/ 986917 h 2339719"/>
                <a:gd name="connsiteX1-3459" fmla="*/ 140932 w 1421109"/>
                <a:gd name="connsiteY1-3460" fmla="*/ 1382691 h 2339719"/>
                <a:gd name="connsiteX2-3461" fmla="*/ 309182 w 1421109"/>
                <a:gd name="connsiteY2-3462" fmla="*/ 1741136 h 2339719"/>
                <a:gd name="connsiteX3-3463" fmla="*/ 548773 w 1421109"/>
                <a:gd name="connsiteY3-3464" fmla="*/ 1965710 h 2339719"/>
                <a:gd name="connsiteX4-3465" fmla="*/ 582370 w 1421109"/>
                <a:gd name="connsiteY4-3466" fmla="*/ 2326604 h 2339719"/>
                <a:gd name="connsiteX5-3467" fmla="*/ 1253027 w 1421109"/>
                <a:gd name="connsiteY5-3468" fmla="*/ 2339719 h 2339719"/>
                <a:gd name="connsiteX6-3469" fmla="*/ 1262460 w 1421109"/>
                <a:gd name="connsiteY6-3470" fmla="*/ 2016446 h 2339719"/>
                <a:gd name="connsiteX7-3471" fmla="*/ 1421092 w 1421109"/>
                <a:gd name="connsiteY7-3472" fmla="*/ 1155920 h 2339719"/>
                <a:gd name="connsiteX8-3473" fmla="*/ 1152597 w 1421109"/>
                <a:gd name="connsiteY8-3474" fmla="*/ 698454 h 2339719"/>
                <a:gd name="connsiteX9-3475" fmla="*/ 1168953 w 1421109"/>
                <a:gd name="connsiteY9-3476" fmla="*/ 997434 h 2339719"/>
                <a:gd name="connsiteX10-3477" fmla="*/ 947443 w 1421109"/>
                <a:gd name="connsiteY10-3478" fmla="*/ 646344 h 2339719"/>
                <a:gd name="connsiteX11-3479" fmla="*/ 957315 w 1421109"/>
                <a:gd name="connsiteY11-3480" fmla="*/ 973542 h 2339719"/>
                <a:gd name="connsiteX12-3481" fmla="*/ 744269 w 1421109"/>
                <a:gd name="connsiteY12-3482" fmla="*/ 17 h 2339719"/>
                <a:gd name="connsiteX13-3483" fmla="*/ 705942 w 1421109"/>
                <a:gd name="connsiteY13-3484" fmla="*/ 969164 h 2339719"/>
                <a:gd name="connsiteX14-3485" fmla="*/ 543268 w 1421109"/>
                <a:gd name="connsiteY14-3486" fmla="*/ 29380 h 2339719"/>
                <a:gd name="connsiteX15-3487" fmla="*/ 473286 w 1421109"/>
                <a:gd name="connsiteY15-3488" fmla="*/ 1341499 h 2339719"/>
                <a:gd name="connsiteX16-3489" fmla="*/ 338442 w 1421109"/>
                <a:gd name="connsiteY16-3490" fmla="*/ 1287594 h 2339719"/>
                <a:gd name="connsiteX17-3491" fmla="*/ 719 w 1421109"/>
                <a:gd name="connsiteY17-3492" fmla="*/ 986917 h 2339719"/>
                <a:gd name="connsiteX0-3493" fmla="*/ 719 w 1421109"/>
                <a:gd name="connsiteY0-3494" fmla="*/ 986917 h 2339719"/>
                <a:gd name="connsiteX1-3495" fmla="*/ 140932 w 1421109"/>
                <a:gd name="connsiteY1-3496" fmla="*/ 1382691 h 2339719"/>
                <a:gd name="connsiteX2-3497" fmla="*/ 309182 w 1421109"/>
                <a:gd name="connsiteY2-3498" fmla="*/ 1741136 h 2339719"/>
                <a:gd name="connsiteX3-3499" fmla="*/ 548773 w 1421109"/>
                <a:gd name="connsiteY3-3500" fmla="*/ 1965710 h 2339719"/>
                <a:gd name="connsiteX4-3501" fmla="*/ 582370 w 1421109"/>
                <a:gd name="connsiteY4-3502" fmla="*/ 2326604 h 2339719"/>
                <a:gd name="connsiteX5-3503" fmla="*/ 1253027 w 1421109"/>
                <a:gd name="connsiteY5-3504" fmla="*/ 2339719 h 2339719"/>
                <a:gd name="connsiteX6-3505" fmla="*/ 1262460 w 1421109"/>
                <a:gd name="connsiteY6-3506" fmla="*/ 2016446 h 2339719"/>
                <a:gd name="connsiteX7-3507" fmla="*/ 1421092 w 1421109"/>
                <a:gd name="connsiteY7-3508" fmla="*/ 1155920 h 2339719"/>
                <a:gd name="connsiteX8-3509" fmla="*/ 1152597 w 1421109"/>
                <a:gd name="connsiteY8-3510" fmla="*/ 698454 h 2339719"/>
                <a:gd name="connsiteX9-3511" fmla="*/ 1168953 w 1421109"/>
                <a:gd name="connsiteY9-3512" fmla="*/ 997434 h 2339719"/>
                <a:gd name="connsiteX10-3513" fmla="*/ 947443 w 1421109"/>
                <a:gd name="connsiteY10-3514" fmla="*/ 646344 h 2339719"/>
                <a:gd name="connsiteX11-3515" fmla="*/ 957315 w 1421109"/>
                <a:gd name="connsiteY11-3516" fmla="*/ 973542 h 2339719"/>
                <a:gd name="connsiteX12-3517" fmla="*/ 744269 w 1421109"/>
                <a:gd name="connsiteY12-3518" fmla="*/ 17 h 2339719"/>
                <a:gd name="connsiteX13-3519" fmla="*/ 705942 w 1421109"/>
                <a:gd name="connsiteY13-3520" fmla="*/ 969164 h 2339719"/>
                <a:gd name="connsiteX14-3521" fmla="*/ 543268 w 1421109"/>
                <a:gd name="connsiteY14-3522" fmla="*/ 29380 h 2339719"/>
                <a:gd name="connsiteX15-3523" fmla="*/ 473286 w 1421109"/>
                <a:gd name="connsiteY15-3524" fmla="*/ 1341499 h 2339719"/>
                <a:gd name="connsiteX16-3525" fmla="*/ 338442 w 1421109"/>
                <a:gd name="connsiteY16-3526" fmla="*/ 1287594 h 2339719"/>
                <a:gd name="connsiteX17-3527" fmla="*/ 719 w 1421109"/>
                <a:gd name="connsiteY17-3528" fmla="*/ 986917 h 2339719"/>
                <a:gd name="connsiteX0-3529" fmla="*/ 719 w 1421109"/>
                <a:gd name="connsiteY0-3530" fmla="*/ 986917 h 2339719"/>
                <a:gd name="connsiteX1-3531" fmla="*/ 140932 w 1421109"/>
                <a:gd name="connsiteY1-3532" fmla="*/ 1382691 h 2339719"/>
                <a:gd name="connsiteX2-3533" fmla="*/ 309182 w 1421109"/>
                <a:gd name="connsiteY2-3534" fmla="*/ 1741136 h 2339719"/>
                <a:gd name="connsiteX3-3535" fmla="*/ 548773 w 1421109"/>
                <a:gd name="connsiteY3-3536" fmla="*/ 1965710 h 2339719"/>
                <a:gd name="connsiteX4-3537" fmla="*/ 582370 w 1421109"/>
                <a:gd name="connsiteY4-3538" fmla="*/ 2326604 h 2339719"/>
                <a:gd name="connsiteX5-3539" fmla="*/ 1253027 w 1421109"/>
                <a:gd name="connsiteY5-3540" fmla="*/ 2339719 h 2339719"/>
                <a:gd name="connsiteX6-3541" fmla="*/ 1262460 w 1421109"/>
                <a:gd name="connsiteY6-3542" fmla="*/ 2016446 h 2339719"/>
                <a:gd name="connsiteX7-3543" fmla="*/ 1421092 w 1421109"/>
                <a:gd name="connsiteY7-3544" fmla="*/ 1155920 h 2339719"/>
                <a:gd name="connsiteX8-3545" fmla="*/ 1138690 w 1421109"/>
                <a:gd name="connsiteY8-3546" fmla="*/ 698699 h 2339719"/>
                <a:gd name="connsiteX9-3547" fmla="*/ 1168953 w 1421109"/>
                <a:gd name="connsiteY9-3548" fmla="*/ 997434 h 2339719"/>
                <a:gd name="connsiteX10-3549" fmla="*/ 947443 w 1421109"/>
                <a:gd name="connsiteY10-3550" fmla="*/ 646344 h 2339719"/>
                <a:gd name="connsiteX11-3551" fmla="*/ 957315 w 1421109"/>
                <a:gd name="connsiteY11-3552" fmla="*/ 973542 h 2339719"/>
                <a:gd name="connsiteX12-3553" fmla="*/ 744269 w 1421109"/>
                <a:gd name="connsiteY12-3554" fmla="*/ 17 h 2339719"/>
                <a:gd name="connsiteX13-3555" fmla="*/ 705942 w 1421109"/>
                <a:gd name="connsiteY13-3556" fmla="*/ 969164 h 2339719"/>
                <a:gd name="connsiteX14-3557" fmla="*/ 543268 w 1421109"/>
                <a:gd name="connsiteY14-3558" fmla="*/ 29380 h 2339719"/>
                <a:gd name="connsiteX15-3559" fmla="*/ 473286 w 1421109"/>
                <a:gd name="connsiteY15-3560" fmla="*/ 1341499 h 2339719"/>
                <a:gd name="connsiteX16-3561" fmla="*/ 338442 w 1421109"/>
                <a:gd name="connsiteY16-3562" fmla="*/ 1287594 h 2339719"/>
                <a:gd name="connsiteX17-3563" fmla="*/ 719 w 1421109"/>
                <a:gd name="connsiteY17-3564" fmla="*/ 986917 h 2339719"/>
                <a:gd name="connsiteX0-3565" fmla="*/ 719 w 1421109"/>
                <a:gd name="connsiteY0-3566" fmla="*/ 986917 h 2339719"/>
                <a:gd name="connsiteX1-3567" fmla="*/ 140932 w 1421109"/>
                <a:gd name="connsiteY1-3568" fmla="*/ 1382691 h 2339719"/>
                <a:gd name="connsiteX2-3569" fmla="*/ 309182 w 1421109"/>
                <a:gd name="connsiteY2-3570" fmla="*/ 1741136 h 2339719"/>
                <a:gd name="connsiteX3-3571" fmla="*/ 548773 w 1421109"/>
                <a:gd name="connsiteY3-3572" fmla="*/ 1965710 h 2339719"/>
                <a:gd name="connsiteX4-3573" fmla="*/ 582370 w 1421109"/>
                <a:gd name="connsiteY4-3574" fmla="*/ 2326604 h 2339719"/>
                <a:gd name="connsiteX5-3575" fmla="*/ 1253027 w 1421109"/>
                <a:gd name="connsiteY5-3576" fmla="*/ 2339719 h 2339719"/>
                <a:gd name="connsiteX6-3577" fmla="*/ 1262460 w 1421109"/>
                <a:gd name="connsiteY6-3578" fmla="*/ 2016446 h 2339719"/>
                <a:gd name="connsiteX7-3579" fmla="*/ 1421092 w 1421109"/>
                <a:gd name="connsiteY7-3580" fmla="*/ 1155920 h 2339719"/>
                <a:gd name="connsiteX8-3581" fmla="*/ 1138690 w 1421109"/>
                <a:gd name="connsiteY8-3582" fmla="*/ 698699 h 2339719"/>
                <a:gd name="connsiteX9-3583" fmla="*/ 1168953 w 1421109"/>
                <a:gd name="connsiteY9-3584" fmla="*/ 997434 h 2339719"/>
                <a:gd name="connsiteX10-3585" fmla="*/ 947443 w 1421109"/>
                <a:gd name="connsiteY10-3586" fmla="*/ 646344 h 2339719"/>
                <a:gd name="connsiteX11-3587" fmla="*/ 957315 w 1421109"/>
                <a:gd name="connsiteY11-3588" fmla="*/ 973542 h 2339719"/>
                <a:gd name="connsiteX12-3589" fmla="*/ 744269 w 1421109"/>
                <a:gd name="connsiteY12-3590" fmla="*/ 17 h 2339719"/>
                <a:gd name="connsiteX13-3591" fmla="*/ 705942 w 1421109"/>
                <a:gd name="connsiteY13-3592" fmla="*/ 969164 h 2339719"/>
                <a:gd name="connsiteX14-3593" fmla="*/ 543268 w 1421109"/>
                <a:gd name="connsiteY14-3594" fmla="*/ 29380 h 2339719"/>
                <a:gd name="connsiteX15-3595" fmla="*/ 473286 w 1421109"/>
                <a:gd name="connsiteY15-3596" fmla="*/ 1341499 h 2339719"/>
                <a:gd name="connsiteX16-3597" fmla="*/ 338442 w 1421109"/>
                <a:gd name="connsiteY16-3598" fmla="*/ 1287594 h 2339719"/>
                <a:gd name="connsiteX17-3599" fmla="*/ 719 w 1421109"/>
                <a:gd name="connsiteY17-3600" fmla="*/ 986917 h 2339719"/>
                <a:gd name="connsiteX0-3601" fmla="*/ 719 w 1421109"/>
                <a:gd name="connsiteY0-3602" fmla="*/ 986917 h 2339719"/>
                <a:gd name="connsiteX1-3603" fmla="*/ 140932 w 1421109"/>
                <a:gd name="connsiteY1-3604" fmla="*/ 1382691 h 2339719"/>
                <a:gd name="connsiteX2-3605" fmla="*/ 309182 w 1421109"/>
                <a:gd name="connsiteY2-3606" fmla="*/ 1741136 h 2339719"/>
                <a:gd name="connsiteX3-3607" fmla="*/ 548773 w 1421109"/>
                <a:gd name="connsiteY3-3608" fmla="*/ 1965710 h 2339719"/>
                <a:gd name="connsiteX4-3609" fmla="*/ 582370 w 1421109"/>
                <a:gd name="connsiteY4-3610" fmla="*/ 2326604 h 2339719"/>
                <a:gd name="connsiteX5-3611" fmla="*/ 1253027 w 1421109"/>
                <a:gd name="connsiteY5-3612" fmla="*/ 2339719 h 2339719"/>
                <a:gd name="connsiteX6-3613" fmla="*/ 1262460 w 1421109"/>
                <a:gd name="connsiteY6-3614" fmla="*/ 2016446 h 2339719"/>
                <a:gd name="connsiteX7-3615" fmla="*/ 1421092 w 1421109"/>
                <a:gd name="connsiteY7-3616" fmla="*/ 1155920 h 2339719"/>
                <a:gd name="connsiteX8-3617" fmla="*/ 1138690 w 1421109"/>
                <a:gd name="connsiteY8-3618" fmla="*/ 698699 h 2339719"/>
                <a:gd name="connsiteX9-3619" fmla="*/ 1168953 w 1421109"/>
                <a:gd name="connsiteY9-3620" fmla="*/ 997434 h 2339719"/>
                <a:gd name="connsiteX10-3621" fmla="*/ 947443 w 1421109"/>
                <a:gd name="connsiteY10-3622" fmla="*/ 646344 h 2339719"/>
                <a:gd name="connsiteX11-3623" fmla="*/ 957315 w 1421109"/>
                <a:gd name="connsiteY11-3624" fmla="*/ 973542 h 2339719"/>
                <a:gd name="connsiteX12-3625" fmla="*/ 744269 w 1421109"/>
                <a:gd name="connsiteY12-3626" fmla="*/ 17 h 2339719"/>
                <a:gd name="connsiteX13-3627" fmla="*/ 705942 w 1421109"/>
                <a:gd name="connsiteY13-3628" fmla="*/ 969164 h 2339719"/>
                <a:gd name="connsiteX14-3629" fmla="*/ 543268 w 1421109"/>
                <a:gd name="connsiteY14-3630" fmla="*/ 29380 h 2339719"/>
                <a:gd name="connsiteX15-3631" fmla="*/ 473286 w 1421109"/>
                <a:gd name="connsiteY15-3632" fmla="*/ 1341499 h 2339719"/>
                <a:gd name="connsiteX16-3633" fmla="*/ 338442 w 1421109"/>
                <a:gd name="connsiteY16-3634" fmla="*/ 1287594 h 2339719"/>
                <a:gd name="connsiteX17-3635" fmla="*/ 719 w 1421109"/>
                <a:gd name="connsiteY17-3636" fmla="*/ 986917 h 2339719"/>
                <a:gd name="connsiteX0-3637" fmla="*/ 719 w 1421109"/>
                <a:gd name="connsiteY0-3638" fmla="*/ 986917 h 2339719"/>
                <a:gd name="connsiteX1-3639" fmla="*/ 140932 w 1421109"/>
                <a:gd name="connsiteY1-3640" fmla="*/ 1382691 h 2339719"/>
                <a:gd name="connsiteX2-3641" fmla="*/ 309182 w 1421109"/>
                <a:gd name="connsiteY2-3642" fmla="*/ 1741136 h 2339719"/>
                <a:gd name="connsiteX3-3643" fmla="*/ 548773 w 1421109"/>
                <a:gd name="connsiteY3-3644" fmla="*/ 1965710 h 2339719"/>
                <a:gd name="connsiteX4-3645" fmla="*/ 582370 w 1421109"/>
                <a:gd name="connsiteY4-3646" fmla="*/ 2326604 h 2339719"/>
                <a:gd name="connsiteX5-3647" fmla="*/ 1253027 w 1421109"/>
                <a:gd name="connsiteY5-3648" fmla="*/ 2339719 h 2339719"/>
                <a:gd name="connsiteX6-3649" fmla="*/ 1262460 w 1421109"/>
                <a:gd name="connsiteY6-3650" fmla="*/ 2016446 h 2339719"/>
                <a:gd name="connsiteX7-3651" fmla="*/ 1421092 w 1421109"/>
                <a:gd name="connsiteY7-3652" fmla="*/ 1155920 h 2339719"/>
                <a:gd name="connsiteX8-3653" fmla="*/ 1138690 w 1421109"/>
                <a:gd name="connsiteY8-3654" fmla="*/ 698699 h 2339719"/>
                <a:gd name="connsiteX9-3655" fmla="*/ 1168953 w 1421109"/>
                <a:gd name="connsiteY9-3656" fmla="*/ 997434 h 2339719"/>
                <a:gd name="connsiteX10-3657" fmla="*/ 947443 w 1421109"/>
                <a:gd name="connsiteY10-3658" fmla="*/ 646344 h 2339719"/>
                <a:gd name="connsiteX11-3659" fmla="*/ 957315 w 1421109"/>
                <a:gd name="connsiteY11-3660" fmla="*/ 973542 h 2339719"/>
                <a:gd name="connsiteX12-3661" fmla="*/ 744269 w 1421109"/>
                <a:gd name="connsiteY12-3662" fmla="*/ 17 h 2339719"/>
                <a:gd name="connsiteX13-3663" fmla="*/ 705942 w 1421109"/>
                <a:gd name="connsiteY13-3664" fmla="*/ 969164 h 2339719"/>
                <a:gd name="connsiteX14-3665" fmla="*/ 543268 w 1421109"/>
                <a:gd name="connsiteY14-3666" fmla="*/ 29380 h 2339719"/>
                <a:gd name="connsiteX15-3667" fmla="*/ 473286 w 1421109"/>
                <a:gd name="connsiteY15-3668" fmla="*/ 1341499 h 2339719"/>
                <a:gd name="connsiteX16-3669" fmla="*/ 338442 w 1421109"/>
                <a:gd name="connsiteY16-3670" fmla="*/ 1287594 h 2339719"/>
                <a:gd name="connsiteX17-3671" fmla="*/ 719 w 1421109"/>
                <a:gd name="connsiteY17-3672" fmla="*/ 986917 h 2339719"/>
                <a:gd name="connsiteX0-3673" fmla="*/ 719 w 1421109"/>
                <a:gd name="connsiteY0-3674" fmla="*/ 986917 h 2339719"/>
                <a:gd name="connsiteX1-3675" fmla="*/ 140932 w 1421109"/>
                <a:gd name="connsiteY1-3676" fmla="*/ 1382691 h 2339719"/>
                <a:gd name="connsiteX2-3677" fmla="*/ 309182 w 1421109"/>
                <a:gd name="connsiteY2-3678" fmla="*/ 1741136 h 2339719"/>
                <a:gd name="connsiteX3-3679" fmla="*/ 548773 w 1421109"/>
                <a:gd name="connsiteY3-3680" fmla="*/ 1965710 h 2339719"/>
                <a:gd name="connsiteX4-3681" fmla="*/ 582370 w 1421109"/>
                <a:gd name="connsiteY4-3682" fmla="*/ 2326604 h 2339719"/>
                <a:gd name="connsiteX5-3683" fmla="*/ 1253027 w 1421109"/>
                <a:gd name="connsiteY5-3684" fmla="*/ 2339719 h 2339719"/>
                <a:gd name="connsiteX6-3685" fmla="*/ 1262460 w 1421109"/>
                <a:gd name="connsiteY6-3686" fmla="*/ 2016446 h 2339719"/>
                <a:gd name="connsiteX7-3687" fmla="*/ 1421092 w 1421109"/>
                <a:gd name="connsiteY7-3688" fmla="*/ 1155920 h 2339719"/>
                <a:gd name="connsiteX8-3689" fmla="*/ 1138690 w 1421109"/>
                <a:gd name="connsiteY8-3690" fmla="*/ 698699 h 2339719"/>
                <a:gd name="connsiteX9-3691" fmla="*/ 1168953 w 1421109"/>
                <a:gd name="connsiteY9-3692" fmla="*/ 997434 h 2339719"/>
                <a:gd name="connsiteX10-3693" fmla="*/ 955649 w 1421109"/>
                <a:gd name="connsiteY10-3694" fmla="*/ 649931 h 2339719"/>
                <a:gd name="connsiteX11-3695" fmla="*/ 957315 w 1421109"/>
                <a:gd name="connsiteY11-3696" fmla="*/ 973542 h 2339719"/>
                <a:gd name="connsiteX12-3697" fmla="*/ 744269 w 1421109"/>
                <a:gd name="connsiteY12-3698" fmla="*/ 17 h 2339719"/>
                <a:gd name="connsiteX13-3699" fmla="*/ 705942 w 1421109"/>
                <a:gd name="connsiteY13-3700" fmla="*/ 969164 h 2339719"/>
                <a:gd name="connsiteX14-3701" fmla="*/ 543268 w 1421109"/>
                <a:gd name="connsiteY14-3702" fmla="*/ 29380 h 2339719"/>
                <a:gd name="connsiteX15-3703" fmla="*/ 473286 w 1421109"/>
                <a:gd name="connsiteY15-3704" fmla="*/ 1341499 h 2339719"/>
                <a:gd name="connsiteX16-3705" fmla="*/ 338442 w 1421109"/>
                <a:gd name="connsiteY16-3706" fmla="*/ 1287594 h 2339719"/>
                <a:gd name="connsiteX17-3707" fmla="*/ 719 w 1421109"/>
                <a:gd name="connsiteY17-3708" fmla="*/ 986917 h 2339719"/>
                <a:gd name="connsiteX0-3709" fmla="*/ 719 w 1421109"/>
                <a:gd name="connsiteY0-3710" fmla="*/ 986917 h 2339719"/>
                <a:gd name="connsiteX1-3711" fmla="*/ 140932 w 1421109"/>
                <a:gd name="connsiteY1-3712" fmla="*/ 1382691 h 2339719"/>
                <a:gd name="connsiteX2-3713" fmla="*/ 309182 w 1421109"/>
                <a:gd name="connsiteY2-3714" fmla="*/ 1741136 h 2339719"/>
                <a:gd name="connsiteX3-3715" fmla="*/ 548773 w 1421109"/>
                <a:gd name="connsiteY3-3716" fmla="*/ 1965710 h 2339719"/>
                <a:gd name="connsiteX4-3717" fmla="*/ 582370 w 1421109"/>
                <a:gd name="connsiteY4-3718" fmla="*/ 2326604 h 2339719"/>
                <a:gd name="connsiteX5-3719" fmla="*/ 1253027 w 1421109"/>
                <a:gd name="connsiteY5-3720" fmla="*/ 2339719 h 2339719"/>
                <a:gd name="connsiteX6-3721" fmla="*/ 1262460 w 1421109"/>
                <a:gd name="connsiteY6-3722" fmla="*/ 2016446 h 2339719"/>
                <a:gd name="connsiteX7-3723" fmla="*/ 1421092 w 1421109"/>
                <a:gd name="connsiteY7-3724" fmla="*/ 1155920 h 2339719"/>
                <a:gd name="connsiteX8-3725" fmla="*/ 1138690 w 1421109"/>
                <a:gd name="connsiteY8-3726" fmla="*/ 698699 h 2339719"/>
                <a:gd name="connsiteX9-3727" fmla="*/ 1168953 w 1421109"/>
                <a:gd name="connsiteY9-3728" fmla="*/ 997434 h 2339719"/>
                <a:gd name="connsiteX10-3729" fmla="*/ 951276 w 1421109"/>
                <a:gd name="connsiteY10-3730" fmla="*/ 652044 h 2339719"/>
                <a:gd name="connsiteX11-3731" fmla="*/ 957315 w 1421109"/>
                <a:gd name="connsiteY11-3732" fmla="*/ 973542 h 2339719"/>
                <a:gd name="connsiteX12-3733" fmla="*/ 744269 w 1421109"/>
                <a:gd name="connsiteY12-3734" fmla="*/ 17 h 2339719"/>
                <a:gd name="connsiteX13-3735" fmla="*/ 705942 w 1421109"/>
                <a:gd name="connsiteY13-3736" fmla="*/ 969164 h 2339719"/>
                <a:gd name="connsiteX14-3737" fmla="*/ 543268 w 1421109"/>
                <a:gd name="connsiteY14-3738" fmla="*/ 29380 h 2339719"/>
                <a:gd name="connsiteX15-3739" fmla="*/ 473286 w 1421109"/>
                <a:gd name="connsiteY15-3740" fmla="*/ 1341499 h 2339719"/>
                <a:gd name="connsiteX16-3741" fmla="*/ 338442 w 1421109"/>
                <a:gd name="connsiteY16-3742" fmla="*/ 1287594 h 2339719"/>
                <a:gd name="connsiteX17-3743" fmla="*/ 719 w 1421109"/>
                <a:gd name="connsiteY17-3744" fmla="*/ 986917 h 2339719"/>
                <a:gd name="connsiteX0-3745" fmla="*/ 719 w 1421109"/>
                <a:gd name="connsiteY0-3746" fmla="*/ 986917 h 2339719"/>
                <a:gd name="connsiteX1-3747" fmla="*/ 140932 w 1421109"/>
                <a:gd name="connsiteY1-3748" fmla="*/ 1382691 h 2339719"/>
                <a:gd name="connsiteX2-3749" fmla="*/ 309182 w 1421109"/>
                <a:gd name="connsiteY2-3750" fmla="*/ 1741136 h 2339719"/>
                <a:gd name="connsiteX3-3751" fmla="*/ 548773 w 1421109"/>
                <a:gd name="connsiteY3-3752" fmla="*/ 1965710 h 2339719"/>
                <a:gd name="connsiteX4-3753" fmla="*/ 582370 w 1421109"/>
                <a:gd name="connsiteY4-3754" fmla="*/ 2326604 h 2339719"/>
                <a:gd name="connsiteX5-3755" fmla="*/ 1253027 w 1421109"/>
                <a:gd name="connsiteY5-3756" fmla="*/ 2339719 h 2339719"/>
                <a:gd name="connsiteX6-3757" fmla="*/ 1262460 w 1421109"/>
                <a:gd name="connsiteY6-3758" fmla="*/ 2016446 h 2339719"/>
                <a:gd name="connsiteX7-3759" fmla="*/ 1421092 w 1421109"/>
                <a:gd name="connsiteY7-3760" fmla="*/ 1155920 h 2339719"/>
                <a:gd name="connsiteX8-3761" fmla="*/ 1138690 w 1421109"/>
                <a:gd name="connsiteY8-3762" fmla="*/ 698699 h 2339719"/>
                <a:gd name="connsiteX9-3763" fmla="*/ 1168953 w 1421109"/>
                <a:gd name="connsiteY9-3764" fmla="*/ 997434 h 2339719"/>
                <a:gd name="connsiteX10-3765" fmla="*/ 951276 w 1421109"/>
                <a:gd name="connsiteY10-3766" fmla="*/ 652044 h 2339719"/>
                <a:gd name="connsiteX11-3767" fmla="*/ 957315 w 1421109"/>
                <a:gd name="connsiteY11-3768" fmla="*/ 973542 h 2339719"/>
                <a:gd name="connsiteX12-3769" fmla="*/ 744269 w 1421109"/>
                <a:gd name="connsiteY12-3770" fmla="*/ 17 h 2339719"/>
                <a:gd name="connsiteX13-3771" fmla="*/ 705942 w 1421109"/>
                <a:gd name="connsiteY13-3772" fmla="*/ 969164 h 2339719"/>
                <a:gd name="connsiteX14-3773" fmla="*/ 543268 w 1421109"/>
                <a:gd name="connsiteY14-3774" fmla="*/ 29380 h 2339719"/>
                <a:gd name="connsiteX15-3775" fmla="*/ 473286 w 1421109"/>
                <a:gd name="connsiteY15-3776" fmla="*/ 1341499 h 2339719"/>
                <a:gd name="connsiteX16-3777" fmla="*/ 338442 w 1421109"/>
                <a:gd name="connsiteY16-3778" fmla="*/ 1287594 h 2339719"/>
                <a:gd name="connsiteX17-3779" fmla="*/ 719 w 1421109"/>
                <a:gd name="connsiteY17-3780" fmla="*/ 986917 h 2339719"/>
                <a:gd name="connsiteX0-3781" fmla="*/ 719 w 1421109"/>
                <a:gd name="connsiteY0-3782" fmla="*/ 986917 h 2339719"/>
                <a:gd name="connsiteX1-3783" fmla="*/ 140932 w 1421109"/>
                <a:gd name="connsiteY1-3784" fmla="*/ 1382691 h 2339719"/>
                <a:gd name="connsiteX2-3785" fmla="*/ 309182 w 1421109"/>
                <a:gd name="connsiteY2-3786" fmla="*/ 1741136 h 2339719"/>
                <a:gd name="connsiteX3-3787" fmla="*/ 548773 w 1421109"/>
                <a:gd name="connsiteY3-3788" fmla="*/ 1965710 h 2339719"/>
                <a:gd name="connsiteX4-3789" fmla="*/ 582370 w 1421109"/>
                <a:gd name="connsiteY4-3790" fmla="*/ 2326604 h 2339719"/>
                <a:gd name="connsiteX5-3791" fmla="*/ 1253027 w 1421109"/>
                <a:gd name="connsiteY5-3792" fmla="*/ 2339719 h 2339719"/>
                <a:gd name="connsiteX6-3793" fmla="*/ 1262460 w 1421109"/>
                <a:gd name="connsiteY6-3794" fmla="*/ 2016446 h 2339719"/>
                <a:gd name="connsiteX7-3795" fmla="*/ 1421092 w 1421109"/>
                <a:gd name="connsiteY7-3796" fmla="*/ 1155920 h 2339719"/>
                <a:gd name="connsiteX8-3797" fmla="*/ 1138690 w 1421109"/>
                <a:gd name="connsiteY8-3798" fmla="*/ 698699 h 2339719"/>
                <a:gd name="connsiteX9-3799" fmla="*/ 1168953 w 1421109"/>
                <a:gd name="connsiteY9-3800" fmla="*/ 997434 h 2339719"/>
                <a:gd name="connsiteX10-3801" fmla="*/ 951276 w 1421109"/>
                <a:gd name="connsiteY10-3802" fmla="*/ 652044 h 2339719"/>
                <a:gd name="connsiteX11-3803" fmla="*/ 957315 w 1421109"/>
                <a:gd name="connsiteY11-3804" fmla="*/ 973542 h 2339719"/>
                <a:gd name="connsiteX12-3805" fmla="*/ 744269 w 1421109"/>
                <a:gd name="connsiteY12-3806" fmla="*/ 17 h 2339719"/>
                <a:gd name="connsiteX13-3807" fmla="*/ 705942 w 1421109"/>
                <a:gd name="connsiteY13-3808" fmla="*/ 969164 h 2339719"/>
                <a:gd name="connsiteX14-3809" fmla="*/ 543268 w 1421109"/>
                <a:gd name="connsiteY14-3810" fmla="*/ 29380 h 2339719"/>
                <a:gd name="connsiteX15-3811" fmla="*/ 473286 w 1421109"/>
                <a:gd name="connsiteY15-3812" fmla="*/ 1341499 h 2339719"/>
                <a:gd name="connsiteX16-3813" fmla="*/ 338442 w 1421109"/>
                <a:gd name="connsiteY16-3814" fmla="*/ 1287594 h 2339719"/>
                <a:gd name="connsiteX17-3815" fmla="*/ 719 w 1421109"/>
                <a:gd name="connsiteY17-3816" fmla="*/ 986917 h 2339719"/>
                <a:gd name="connsiteX0-3817" fmla="*/ 719 w 1421109"/>
                <a:gd name="connsiteY0-3818" fmla="*/ 986917 h 2339719"/>
                <a:gd name="connsiteX1-3819" fmla="*/ 140932 w 1421109"/>
                <a:gd name="connsiteY1-3820" fmla="*/ 1382691 h 2339719"/>
                <a:gd name="connsiteX2-3821" fmla="*/ 309182 w 1421109"/>
                <a:gd name="connsiteY2-3822" fmla="*/ 1741136 h 2339719"/>
                <a:gd name="connsiteX3-3823" fmla="*/ 548773 w 1421109"/>
                <a:gd name="connsiteY3-3824" fmla="*/ 1965710 h 2339719"/>
                <a:gd name="connsiteX4-3825" fmla="*/ 582370 w 1421109"/>
                <a:gd name="connsiteY4-3826" fmla="*/ 2326604 h 2339719"/>
                <a:gd name="connsiteX5-3827" fmla="*/ 1253027 w 1421109"/>
                <a:gd name="connsiteY5-3828" fmla="*/ 2339719 h 2339719"/>
                <a:gd name="connsiteX6-3829" fmla="*/ 1262460 w 1421109"/>
                <a:gd name="connsiteY6-3830" fmla="*/ 2016446 h 2339719"/>
                <a:gd name="connsiteX7-3831" fmla="*/ 1421092 w 1421109"/>
                <a:gd name="connsiteY7-3832" fmla="*/ 1155920 h 2339719"/>
                <a:gd name="connsiteX8-3833" fmla="*/ 1138690 w 1421109"/>
                <a:gd name="connsiteY8-3834" fmla="*/ 698699 h 2339719"/>
                <a:gd name="connsiteX9-3835" fmla="*/ 1168953 w 1421109"/>
                <a:gd name="connsiteY9-3836" fmla="*/ 997434 h 2339719"/>
                <a:gd name="connsiteX10-3837" fmla="*/ 951276 w 1421109"/>
                <a:gd name="connsiteY10-3838" fmla="*/ 652044 h 2339719"/>
                <a:gd name="connsiteX11-3839" fmla="*/ 957315 w 1421109"/>
                <a:gd name="connsiteY11-3840" fmla="*/ 973542 h 2339719"/>
                <a:gd name="connsiteX12-3841" fmla="*/ 744269 w 1421109"/>
                <a:gd name="connsiteY12-3842" fmla="*/ 17 h 2339719"/>
                <a:gd name="connsiteX13-3843" fmla="*/ 705942 w 1421109"/>
                <a:gd name="connsiteY13-3844" fmla="*/ 969164 h 2339719"/>
                <a:gd name="connsiteX14-3845" fmla="*/ 543268 w 1421109"/>
                <a:gd name="connsiteY14-3846" fmla="*/ 29380 h 2339719"/>
                <a:gd name="connsiteX15-3847" fmla="*/ 473286 w 1421109"/>
                <a:gd name="connsiteY15-3848" fmla="*/ 1341499 h 2339719"/>
                <a:gd name="connsiteX16-3849" fmla="*/ 338442 w 1421109"/>
                <a:gd name="connsiteY16-3850" fmla="*/ 1287594 h 2339719"/>
                <a:gd name="connsiteX17-3851" fmla="*/ 719 w 1421109"/>
                <a:gd name="connsiteY17-3852" fmla="*/ 986917 h 2339719"/>
                <a:gd name="connsiteX0-3853" fmla="*/ 719 w 1421109"/>
                <a:gd name="connsiteY0-3854" fmla="*/ 986917 h 2339719"/>
                <a:gd name="connsiteX1-3855" fmla="*/ 140932 w 1421109"/>
                <a:gd name="connsiteY1-3856" fmla="*/ 1382691 h 2339719"/>
                <a:gd name="connsiteX2-3857" fmla="*/ 309182 w 1421109"/>
                <a:gd name="connsiteY2-3858" fmla="*/ 1741136 h 2339719"/>
                <a:gd name="connsiteX3-3859" fmla="*/ 548773 w 1421109"/>
                <a:gd name="connsiteY3-3860" fmla="*/ 1965710 h 2339719"/>
                <a:gd name="connsiteX4-3861" fmla="*/ 582370 w 1421109"/>
                <a:gd name="connsiteY4-3862" fmla="*/ 2326604 h 2339719"/>
                <a:gd name="connsiteX5-3863" fmla="*/ 1253027 w 1421109"/>
                <a:gd name="connsiteY5-3864" fmla="*/ 2339719 h 2339719"/>
                <a:gd name="connsiteX6-3865" fmla="*/ 1262460 w 1421109"/>
                <a:gd name="connsiteY6-3866" fmla="*/ 2016446 h 2339719"/>
                <a:gd name="connsiteX7-3867" fmla="*/ 1421092 w 1421109"/>
                <a:gd name="connsiteY7-3868" fmla="*/ 1155920 h 2339719"/>
                <a:gd name="connsiteX8-3869" fmla="*/ 1138690 w 1421109"/>
                <a:gd name="connsiteY8-3870" fmla="*/ 698699 h 2339719"/>
                <a:gd name="connsiteX9-3871" fmla="*/ 1168953 w 1421109"/>
                <a:gd name="connsiteY9-3872" fmla="*/ 997434 h 2339719"/>
                <a:gd name="connsiteX10-3873" fmla="*/ 951276 w 1421109"/>
                <a:gd name="connsiteY10-3874" fmla="*/ 652044 h 2339719"/>
                <a:gd name="connsiteX11-3875" fmla="*/ 957315 w 1421109"/>
                <a:gd name="connsiteY11-3876" fmla="*/ 973542 h 2339719"/>
                <a:gd name="connsiteX12-3877" fmla="*/ 744269 w 1421109"/>
                <a:gd name="connsiteY12-3878" fmla="*/ 17 h 2339719"/>
                <a:gd name="connsiteX13-3879" fmla="*/ 705942 w 1421109"/>
                <a:gd name="connsiteY13-3880" fmla="*/ 969164 h 2339719"/>
                <a:gd name="connsiteX14-3881" fmla="*/ 543268 w 1421109"/>
                <a:gd name="connsiteY14-3882" fmla="*/ 29380 h 2339719"/>
                <a:gd name="connsiteX15-3883" fmla="*/ 473286 w 1421109"/>
                <a:gd name="connsiteY15-3884" fmla="*/ 1341499 h 2339719"/>
                <a:gd name="connsiteX16-3885" fmla="*/ 338442 w 1421109"/>
                <a:gd name="connsiteY16-3886" fmla="*/ 1287594 h 2339719"/>
                <a:gd name="connsiteX17-3887" fmla="*/ 719 w 1421109"/>
                <a:gd name="connsiteY17-3888" fmla="*/ 986917 h 2339719"/>
                <a:gd name="connsiteX0-3889" fmla="*/ 719 w 1421109"/>
                <a:gd name="connsiteY0-3890" fmla="*/ 986917 h 2339719"/>
                <a:gd name="connsiteX1-3891" fmla="*/ 140932 w 1421109"/>
                <a:gd name="connsiteY1-3892" fmla="*/ 1382691 h 2339719"/>
                <a:gd name="connsiteX2-3893" fmla="*/ 309182 w 1421109"/>
                <a:gd name="connsiteY2-3894" fmla="*/ 1741136 h 2339719"/>
                <a:gd name="connsiteX3-3895" fmla="*/ 548773 w 1421109"/>
                <a:gd name="connsiteY3-3896" fmla="*/ 1965710 h 2339719"/>
                <a:gd name="connsiteX4-3897" fmla="*/ 582370 w 1421109"/>
                <a:gd name="connsiteY4-3898" fmla="*/ 2326604 h 2339719"/>
                <a:gd name="connsiteX5-3899" fmla="*/ 1253027 w 1421109"/>
                <a:gd name="connsiteY5-3900" fmla="*/ 2339719 h 2339719"/>
                <a:gd name="connsiteX6-3901" fmla="*/ 1262460 w 1421109"/>
                <a:gd name="connsiteY6-3902" fmla="*/ 2016446 h 2339719"/>
                <a:gd name="connsiteX7-3903" fmla="*/ 1421092 w 1421109"/>
                <a:gd name="connsiteY7-3904" fmla="*/ 1155920 h 2339719"/>
                <a:gd name="connsiteX8-3905" fmla="*/ 1138690 w 1421109"/>
                <a:gd name="connsiteY8-3906" fmla="*/ 698699 h 2339719"/>
                <a:gd name="connsiteX9-3907" fmla="*/ 1168953 w 1421109"/>
                <a:gd name="connsiteY9-3908" fmla="*/ 997434 h 2339719"/>
                <a:gd name="connsiteX10-3909" fmla="*/ 951276 w 1421109"/>
                <a:gd name="connsiteY10-3910" fmla="*/ 652044 h 2339719"/>
                <a:gd name="connsiteX11-3911" fmla="*/ 957315 w 1421109"/>
                <a:gd name="connsiteY11-3912" fmla="*/ 973542 h 2339719"/>
                <a:gd name="connsiteX12-3913" fmla="*/ 744269 w 1421109"/>
                <a:gd name="connsiteY12-3914" fmla="*/ 17 h 2339719"/>
                <a:gd name="connsiteX13-3915" fmla="*/ 705942 w 1421109"/>
                <a:gd name="connsiteY13-3916" fmla="*/ 969164 h 2339719"/>
                <a:gd name="connsiteX14-3917" fmla="*/ 543268 w 1421109"/>
                <a:gd name="connsiteY14-3918" fmla="*/ 29380 h 2339719"/>
                <a:gd name="connsiteX15-3919" fmla="*/ 473286 w 1421109"/>
                <a:gd name="connsiteY15-3920" fmla="*/ 1341499 h 2339719"/>
                <a:gd name="connsiteX16-3921" fmla="*/ 338442 w 1421109"/>
                <a:gd name="connsiteY16-3922" fmla="*/ 1287594 h 2339719"/>
                <a:gd name="connsiteX17-3923" fmla="*/ 719 w 1421109"/>
                <a:gd name="connsiteY17-3924" fmla="*/ 986917 h 2339719"/>
                <a:gd name="connsiteX0-3925" fmla="*/ 719 w 1421109"/>
                <a:gd name="connsiteY0-3926" fmla="*/ 986917 h 2339719"/>
                <a:gd name="connsiteX1-3927" fmla="*/ 140932 w 1421109"/>
                <a:gd name="connsiteY1-3928" fmla="*/ 1382691 h 2339719"/>
                <a:gd name="connsiteX2-3929" fmla="*/ 309182 w 1421109"/>
                <a:gd name="connsiteY2-3930" fmla="*/ 1741136 h 2339719"/>
                <a:gd name="connsiteX3-3931" fmla="*/ 548773 w 1421109"/>
                <a:gd name="connsiteY3-3932" fmla="*/ 1965710 h 2339719"/>
                <a:gd name="connsiteX4-3933" fmla="*/ 582370 w 1421109"/>
                <a:gd name="connsiteY4-3934" fmla="*/ 2326604 h 2339719"/>
                <a:gd name="connsiteX5-3935" fmla="*/ 1253027 w 1421109"/>
                <a:gd name="connsiteY5-3936" fmla="*/ 2339719 h 2339719"/>
                <a:gd name="connsiteX6-3937" fmla="*/ 1262460 w 1421109"/>
                <a:gd name="connsiteY6-3938" fmla="*/ 2016446 h 2339719"/>
                <a:gd name="connsiteX7-3939" fmla="*/ 1421092 w 1421109"/>
                <a:gd name="connsiteY7-3940" fmla="*/ 1155920 h 2339719"/>
                <a:gd name="connsiteX8-3941" fmla="*/ 1138690 w 1421109"/>
                <a:gd name="connsiteY8-3942" fmla="*/ 698699 h 2339719"/>
                <a:gd name="connsiteX9-3943" fmla="*/ 1168953 w 1421109"/>
                <a:gd name="connsiteY9-3944" fmla="*/ 997434 h 2339719"/>
                <a:gd name="connsiteX10-3945" fmla="*/ 951276 w 1421109"/>
                <a:gd name="connsiteY10-3946" fmla="*/ 652044 h 2339719"/>
                <a:gd name="connsiteX11-3947" fmla="*/ 957315 w 1421109"/>
                <a:gd name="connsiteY11-3948" fmla="*/ 973542 h 2339719"/>
                <a:gd name="connsiteX12-3949" fmla="*/ 744269 w 1421109"/>
                <a:gd name="connsiteY12-3950" fmla="*/ 17 h 2339719"/>
                <a:gd name="connsiteX13-3951" fmla="*/ 705942 w 1421109"/>
                <a:gd name="connsiteY13-3952" fmla="*/ 969164 h 2339719"/>
                <a:gd name="connsiteX14-3953" fmla="*/ 543268 w 1421109"/>
                <a:gd name="connsiteY14-3954" fmla="*/ 29380 h 2339719"/>
                <a:gd name="connsiteX15-3955" fmla="*/ 473286 w 1421109"/>
                <a:gd name="connsiteY15-3956" fmla="*/ 1341499 h 2339719"/>
                <a:gd name="connsiteX16-3957" fmla="*/ 338442 w 1421109"/>
                <a:gd name="connsiteY16-3958" fmla="*/ 1287594 h 2339719"/>
                <a:gd name="connsiteX17-3959" fmla="*/ 719 w 1421109"/>
                <a:gd name="connsiteY17-3960" fmla="*/ 986917 h 2339719"/>
                <a:gd name="connsiteX0-3961" fmla="*/ 719 w 1421109"/>
                <a:gd name="connsiteY0-3962" fmla="*/ 986917 h 2339719"/>
                <a:gd name="connsiteX1-3963" fmla="*/ 140932 w 1421109"/>
                <a:gd name="connsiteY1-3964" fmla="*/ 1382691 h 2339719"/>
                <a:gd name="connsiteX2-3965" fmla="*/ 309182 w 1421109"/>
                <a:gd name="connsiteY2-3966" fmla="*/ 1741136 h 2339719"/>
                <a:gd name="connsiteX3-3967" fmla="*/ 548773 w 1421109"/>
                <a:gd name="connsiteY3-3968" fmla="*/ 1965710 h 2339719"/>
                <a:gd name="connsiteX4-3969" fmla="*/ 582370 w 1421109"/>
                <a:gd name="connsiteY4-3970" fmla="*/ 2326604 h 2339719"/>
                <a:gd name="connsiteX5-3971" fmla="*/ 1253027 w 1421109"/>
                <a:gd name="connsiteY5-3972" fmla="*/ 2339719 h 2339719"/>
                <a:gd name="connsiteX6-3973" fmla="*/ 1262460 w 1421109"/>
                <a:gd name="connsiteY6-3974" fmla="*/ 2016446 h 2339719"/>
                <a:gd name="connsiteX7-3975" fmla="*/ 1421092 w 1421109"/>
                <a:gd name="connsiteY7-3976" fmla="*/ 1155920 h 2339719"/>
                <a:gd name="connsiteX8-3977" fmla="*/ 1138690 w 1421109"/>
                <a:gd name="connsiteY8-3978" fmla="*/ 698699 h 2339719"/>
                <a:gd name="connsiteX9-3979" fmla="*/ 1168953 w 1421109"/>
                <a:gd name="connsiteY9-3980" fmla="*/ 997434 h 2339719"/>
                <a:gd name="connsiteX10-3981" fmla="*/ 951276 w 1421109"/>
                <a:gd name="connsiteY10-3982" fmla="*/ 652044 h 2339719"/>
                <a:gd name="connsiteX11-3983" fmla="*/ 957315 w 1421109"/>
                <a:gd name="connsiteY11-3984" fmla="*/ 973542 h 2339719"/>
                <a:gd name="connsiteX12-3985" fmla="*/ 744269 w 1421109"/>
                <a:gd name="connsiteY12-3986" fmla="*/ 17 h 2339719"/>
                <a:gd name="connsiteX13-3987" fmla="*/ 705942 w 1421109"/>
                <a:gd name="connsiteY13-3988" fmla="*/ 969164 h 2339719"/>
                <a:gd name="connsiteX14-3989" fmla="*/ 543268 w 1421109"/>
                <a:gd name="connsiteY14-3990" fmla="*/ 29380 h 2339719"/>
                <a:gd name="connsiteX15-3991" fmla="*/ 473286 w 1421109"/>
                <a:gd name="connsiteY15-3992" fmla="*/ 1341499 h 2339719"/>
                <a:gd name="connsiteX16-3993" fmla="*/ 338442 w 1421109"/>
                <a:gd name="connsiteY16-3994" fmla="*/ 1287594 h 2339719"/>
                <a:gd name="connsiteX17-3995" fmla="*/ 719 w 1421109"/>
                <a:gd name="connsiteY17-3996" fmla="*/ 986917 h 2339719"/>
                <a:gd name="connsiteX0-3997" fmla="*/ 719 w 1421109"/>
                <a:gd name="connsiteY0-3998" fmla="*/ 986917 h 2339719"/>
                <a:gd name="connsiteX1-3999" fmla="*/ 140932 w 1421109"/>
                <a:gd name="connsiteY1-4000" fmla="*/ 1382691 h 2339719"/>
                <a:gd name="connsiteX2-4001" fmla="*/ 309182 w 1421109"/>
                <a:gd name="connsiteY2-4002" fmla="*/ 1741136 h 2339719"/>
                <a:gd name="connsiteX3-4003" fmla="*/ 548773 w 1421109"/>
                <a:gd name="connsiteY3-4004" fmla="*/ 1965710 h 2339719"/>
                <a:gd name="connsiteX4-4005" fmla="*/ 582370 w 1421109"/>
                <a:gd name="connsiteY4-4006" fmla="*/ 2326604 h 2339719"/>
                <a:gd name="connsiteX5-4007" fmla="*/ 1253027 w 1421109"/>
                <a:gd name="connsiteY5-4008" fmla="*/ 2339719 h 2339719"/>
                <a:gd name="connsiteX6-4009" fmla="*/ 1262460 w 1421109"/>
                <a:gd name="connsiteY6-4010" fmla="*/ 2016446 h 2339719"/>
                <a:gd name="connsiteX7-4011" fmla="*/ 1421092 w 1421109"/>
                <a:gd name="connsiteY7-4012" fmla="*/ 1155920 h 2339719"/>
                <a:gd name="connsiteX8-4013" fmla="*/ 1138690 w 1421109"/>
                <a:gd name="connsiteY8-4014" fmla="*/ 698699 h 2339719"/>
                <a:gd name="connsiteX9-4015" fmla="*/ 1168953 w 1421109"/>
                <a:gd name="connsiteY9-4016" fmla="*/ 997434 h 2339719"/>
                <a:gd name="connsiteX10-4017" fmla="*/ 951276 w 1421109"/>
                <a:gd name="connsiteY10-4018" fmla="*/ 652044 h 2339719"/>
                <a:gd name="connsiteX11-4019" fmla="*/ 957315 w 1421109"/>
                <a:gd name="connsiteY11-4020" fmla="*/ 973542 h 2339719"/>
                <a:gd name="connsiteX12-4021" fmla="*/ 744269 w 1421109"/>
                <a:gd name="connsiteY12-4022" fmla="*/ 17 h 2339719"/>
                <a:gd name="connsiteX13-4023" fmla="*/ 705942 w 1421109"/>
                <a:gd name="connsiteY13-4024" fmla="*/ 969164 h 2339719"/>
                <a:gd name="connsiteX14-4025" fmla="*/ 543268 w 1421109"/>
                <a:gd name="connsiteY14-4026" fmla="*/ 29380 h 2339719"/>
                <a:gd name="connsiteX15-4027" fmla="*/ 473286 w 1421109"/>
                <a:gd name="connsiteY15-4028" fmla="*/ 1341499 h 2339719"/>
                <a:gd name="connsiteX16-4029" fmla="*/ 338442 w 1421109"/>
                <a:gd name="connsiteY16-4030" fmla="*/ 1287594 h 2339719"/>
                <a:gd name="connsiteX17-4031" fmla="*/ 719 w 1421109"/>
                <a:gd name="connsiteY17-4032" fmla="*/ 986917 h 2339719"/>
                <a:gd name="connsiteX0-4033" fmla="*/ 719 w 1421109"/>
                <a:gd name="connsiteY0-4034" fmla="*/ 986917 h 2339719"/>
                <a:gd name="connsiteX1-4035" fmla="*/ 140932 w 1421109"/>
                <a:gd name="connsiteY1-4036" fmla="*/ 1382691 h 2339719"/>
                <a:gd name="connsiteX2-4037" fmla="*/ 309182 w 1421109"/>
                <a:gd name="connsiteY2-4038" fmla="*/ 1741136 h 2339719"/>
                <a:gd name="connsiteX3-4039" fmla="*/ 548773 w 1421109"/>
                <a:gd name="connsiteY3-4040" fmla="*/ 1965710 h 2339719"/>
                <a:gd name="connsiteX4-4041" fmla="*/ 582370 w 1421109"/>
                <a:gd name="connsiteY4-4042" fmla="*/ 2326604 h 2339719"/>
                <a:gd name="connsiteX5-4043" fmla="*/ 1253027 w 1421109"/>
                <a:gd name="connsiteY5-4044" fmla="*/ 2339719 h 2339719"/>
                <a:gd name="connsiteX6-4045" fmla="*/ 1262460 w 1421109"/>
                <a:gd name="connsiteY6-4046" fmla="*/ 2016446 h 2339719"/>
                <a:gd name="connsiteX7-4047" fmla="*/ 1421092 w 1421109"/>
                <a:gd name="connsiteY7-4048" fmla="*/ 1155920 h 2339719"/>
                <a:gd name="connsiteX8-4049" fmla="*/ 1138690 w 1421109"/>
                <a:gd name="connsiteY8-4050" fmla="*/ 698699 h 2339719"/>
                <a:gd name="connsiteX9-4051" fmla="*/ 1168953 w 1421109"/>
                <a:gd name="connsiteY9-4052" fmla="*/ 997434 h 2339719"/>
                <a:gd name="connsiteX10-4053" fmla="*/ 951276 w 1421109"/>
                <a:gd name="connsiteY10-4054" fmla="*/ 652044 h 2339719"/>
                <a:gd name="connsiteX11-4055" fmla="*/ 957315 w 1421109"/>
                <a:gd name="connsiteY11-4056" fmla="*/ 973542 h 2339719"/>
                <a:gd name="connsiteX12-4057" fmla="*/ 744269 w 1421109"/>
                <a:gd name="connsiteY12-4058" fmla="*/ 17 h 2339719"/>
                <a:gd name="connsiteX13-4059" fmla="*/ 705942 w 1421109"/>
                <a:gd name="connsiteY13-4060" fmla="*/ 969164 h 2339719"/>
                <a:gd name="connsiteX14-4061" fmla="*/ 543268 w 1421109"/>
                <a:gd name="connsiteY14-4062" fmla="*/ 29380 h 2339719"/>
                <a:gd name="connsiteX15-4063" fmla="*/ 473286 w 1421109"/>
                <a:gd name="connsiteY15-4064" fmla="*/ 1341499 h 2339719"/>
                <a:gd name="connsiteX16-4065" fmla="*/ 338442 w 1421109"/>
                <a:gd name="connsiteY16-4066" fmla="*/ 1287594 h 2339719"/>
                <a:gd name="connsiteX17-4067" fmla="*/ 719 w 1421109"/>
                <a:gd name="connsiteY17-4068" fmla="*/ 986917 h 2339719"/>
                <a:gd name="connsiteX0-4069" fmla="*/ 719 w 1421109"/>
                <a:gd name="connsiteY0-4070" fmla="*/ 986917 h 2339719"/>
                <a:gd name="connsiteX1-4071" fmla="*/ 140932 w 1421109"/>
                <a:gd name="connsiteY1-4072" fmla="*/ 1382691 h 2339719"/>
                <a:gd name="connsiteX2-4073" fmla="*/ 309182 w 1421109"/>
                <a:gd name="connsiteY2-4074" fmla="*/ 1741136 h 2339719"/>
                <a:gd name="connsiteX3-4075" fmla="*/ 548773 w 1421109"/>
                <a:gd name="connsiteY3-4076" fmla="*/ 1965710 h 2339719"/>
                <a:gd name="connsiteX4-4077" fmla="*/ 582370 w 1421109"/>
                <a:gd name="connsiteY4-4078" fmla="*/ 2326604 h 2339719"/>
                <a:gd name="connsiteX5-4079" fmla="*/ 1253027 w 1421109"/>
                <a:gd name="connsiteY5-4080" fmla="*/ 2339719 h 2339719"/>
                <a:gd name="connsiteX6-4081" fmla="*/ 1262460 w 1421109"/>
                <a:gd name="connsiteY6-4082" fmla="*/ 2016446 h 2339719"/>
                <a:gd name="connsiteX7-4083" fmla="*/ 1421092 w 1421109"/>
                <a:gd name="connsiteY7-4084" fmla="*/ 1155920 h 2339719"/>
                <a:gd name="connsiteX8-4085" fmla="*/ 1138690 w 1421109"/>
                <a:gd name="connsiteY8-4086" fmla="*/ 698699 h 2339719"/>
                <a:gd name="connsiteX9-4087" fmla="*/ 1168953 w 1421109"/>
                <a:gd name="connsiteY9-4088" fmla="*/ 997434 h 2339719"/>
                <a:gd name="connsiteX10-4089" fmla="*/ 951276 w 1421109"/>
                <a:gd name="connsiteY10-4090" fmla="*/ 652044 h 2339719"/>
                <a:gd name="connsiteX11-4091" fmla="*/ 957315 w 1421109"/>
                <a:gd name="connsiteY11-4092" fmla="*/ 973542 h 2339719"/>
                <a:gd name="connsiteX12-4093" fmla="*/ 744269 w 1421109"/>
                <a:gd name="connsiteY12-4094" fmla="*/ 17 h 2339719"/>
                <a:gd name="connsiteX13-4095" fmla="*/ 705942 w 1421109"/>
                <a:gd name="connsiteY13-4096" fmla="*/ 969164 h 2339719"/>
                <a:gd name="connsiteX14-4097" fmla="*/ 543268 w 1421109"/>
                <a:gd name="connsiteY14-4098" fmla="*/ 29380 h 2339719"/>
                <a:gd name="connsiteX15-4099" fmla="*/ 473286 w 1421109"/>
                <a:gd name="connsiteY15-4100" fmla="*/ 1341499 h 2339719"/>
                <a:gd name="connsiteX16-4101" fmla="*/ 338442 w 1421109"/>
                <a:gd name="connsiteY16-4102" fmla="*/ 1287594 h 2339719"/>
                <a:gd name="connsiteX17-4103" fmla="*/ 719 w 1421109"/>
                <a:gd name="connsiteY17-4104" fmla="*/ 986917 h 2339719"/>
                <a:gd name="connsiteX0-4105" fmla="*/ 719 w 1421109"/>
                <a:gd name="connsiteY0-4106" fmla="*/ 986917 h 2339719"/>
                <a:gd name="connsiteX1-4107" fmla="*/ 140932 w 1421109"/>
                <a:gd name="connsiteY1-4108" fmla="*/ 1382691 h 2339719"/>
                <a:gd name="connsiteX2-4109" fmla="*/ 309182 w 1421109"/>
                <a:gd name="connsiteY2-4110" fmla="*/ 1741136 h 2339719"/>
                <a:gd name="connsiteX3-4111" fmla="*/ 548773 w 1421109"/>
                <a:gd name="connsiteY3-4112" fmla="*/ 1965710 h 2339719"/>
                <a:gd name="connsiteX4-4113" fmla="*/ 582370 w 1421109"/>
                <a:gd name="connsiteY4-4114" fmla="*/ 2326604 h 2339719"/>
                <a:gd name="connsiteX5-4115" fmla="*/ 1253027 w 1421109"/>
                <a:gd name="connsiteY5-4116" fmla="*/ 2339719 h 2339719"/>
                <a:gd name="connsiteX6-4117" fmla="*/ 1262460 w 1421109"/>
                <a:gd name="connsiteY6-4118" fmla="*/ 2016446 h 2339719"/>
                <a:gd name="connsiteX7-4119" fmla="*/ 1421092 w 1421109"/>
                <a:gd name="connsiteY7-4120" fmla="*/ 1155920 h 2339719"/>
                <a:gd name="connsiteX8-4121" fmla="*/ 1138690 w 1421109"/>
                <a:gd name="connsiteY8-4122" fmla="*/ 698699 h 2339719"/>
                <a:gd name="connsiteX9-4123" fmla="*/ 1168953 w 1421109"/>
                <a:gd name="connsiteY9-4124" fmla="*/ 997434 h 2339719"/>
                <a:gd name="connsiteX10-4125" fmla="*/ 951276 w 1421109"/>
                <a:gd name="connsiteY10-4126" fmla="*/ 652044 h 2339719"/>
                <a:gd name="connsiteX11-4127" fmla="*/ 957315 w 1421109"/>
                <a:gd name="connsiteY11-4128" fmla="*/ 973542 h 2339719"/>
                <a:gd name="connsiteX12-4129" fmla="*/ 744269 w 1421109"/>
                <a:gd name="connsiteY12-4130" fmla="*/ 17 h 2339719"/>
                <a:gd name="connsiteX13-4131" fmla="*/ 705942 w 1421109"/>
                <a:gd name="connsiteY13-4132" fmla="*/ 969164 h 2339719"/>
                <a:gd name="connsiteX14-4133" fmla="*/ 528969 w 1421109"/>
                <a:gd name="connsiteY14-4134" fmla="*/ 26579 h 2339719"/>
                <a:gd name="connsiteX15-4135" fmla="*/ 473286 w 1421109"/>
                <a:gd name="connsiteY15-4136" fmla="*/ 1341499 h 2339719"/>
                <a:gd name="connsiteX16-4137" fmla="*/ 338442 w 1421109"/>
                <a:gd name="connsiteY16-4138" fmla="*/ 1287594 h 2339719"/>
                <a:gd name="connsiteX17-4139" fmla="*/ 719 w 1421109"/>
                <a:gd name="connsiteY17-4140" fmla="*/ 986917 h 2339719"/>
                <a:gd name="connsiteX0-4141" fmla="*/ 719 w 1421109"/>
                <a:gd name="connsiteY0-4142" fmla="*/ 986917 h 2339719"/>
                <a:gd name="connsiteX1-4143" fmla="*/ 140932 w 1421109"/>
                <a:gd name="connsiteY1-4144" fmla="*/ 1382691 h 2339719"/>
                <a:gd name="connsiteX2-4145" fmla="*/ 309182 w 1421109"/>
                <a:gd name="connsiteY2-4146" fmla="*/ 1741136 h 2339719"/>
                <a:gd name="connsiteX3-4147" fmla="*/ 548773 w 1421109"/>
                <a:gd name="connsiteY3-4148" fmla="*/ 1965710 h 2339719"/>
                <a:gd name="connsiteX4-4149" fmla="*/ 582370 w 1421109"/>
                <a:gd name="connsiteY4-4150" fmla="*/ 2326604 h 2339719"/>
                <a:gd name="connsiteX5-4151" fmla="*/ 1253027 w 1421109"/>
                <a:gd name="connsiteY5-4152" fmla="*/ 2339719 h 2339719"/>
                <a:gd name="connsiteX6-4153" fmla="*/ 1262460 w 1421109"/>
                <a:gd name="connsiteY6-4154" fmla="*/ 2016446 h 2339719"/>
                <a:gd name="connsiteX7-4155" fmla="*/ 1421092 w 1421109"/>
                <a:gd name="connsiteY7-4156" fmla="*/ 1155920 h 2339719"/>
                <a:gd name="connsiteX8-4157" fmla="*/ 1138690 w 1421109"/>
                <a:gd name="connsiteY8-4158" fmla="*/ 698699 h 2339719"/>
                <a:gd name="connsiteX9-4159" fmla="*/ 1168953 w 1421109"/>
                <a:gd name="connsiteY9-4160" fmla="*/ 997434 h 2339719"/>
                <a:gd name="connsiteX10-4161" fmla="*/ 951276 w 1421109"/>
                <a:gd name="connsiteY10-4162" fmla="*/ 652044 h 2339719"/>
                <a:gd name="connsiteX11-4163" fmla="*/ 957315 w 1421109"/>
                <a:gd name="connsiteY11-4164" fmla="*/ 973542 h 2339719"/>
                <a:gd name="connsiteX12-4165" fmla="*/ 744269 w 1421109"/>
                <a:gd name="connsiteY12-4166" fmla="*/ 17 h 2339719"/>
                <a:gd name="connsiteX13-4167" fmla="*/ 705942 w 1421109"/>
                <a:gd name="connsiteY13-4168" fmla="*/ 969164 h 2339719"/>
                <a:gd name="connsiteX14-4169" fmla="*/ 528969 w 1421109"/>
                <a:gd name="connsiteY14-4170" fmla="*/ 26579 h 2339719"/>
                <a:gd name="connsiteX15-4171" fmla="*/ 473286 w 1421109"/>
                <a:gd name="connsiteY15-4172" fmla="*/ 1341499 h 2339719"/>
                <a:gd name="connsiteX16-4173" fmla="*/ 338442 w 1421109"/>
                <a:gd name="connsiteY16-4174" fmla="*/ 1287594 h 2339719"/>
                <a:gd name="connsiteX17-4175" fmla="*/ 719 w 1421109"/>
                <a:gd name="connsiteY17-4176" fmla="*/ 986917 h 2339719"/>
                <a:gd name="connsiteX0-4177" fmla="*/ 719 w 1421109"/>
                <a:gd name="connsiteY0-4178" fmla="*/ 986917 h 2339719"/>
                <a:gd name="connsiteX1-4179" fmla="*/ 140932 w 1421109"/>
                <a:gd name="connsiteY1-4180" fmla="*/ 1382691 h 2339719"/>
                <a:gd name="connsiteX2-4181" fmla="*/ 309182 w 1421109"/>
                <a:gd name="connsiteY2-4182" fmla="*/ 1741136 h 2339719"/>
                <a:gd name="connsiteX3-4183" fmla="*/ 548773 w 1421109"/>
                <a:gd name="connsiteY3-4184" fmla="*/ 1965710 h 2339719"/>
                <a:gd name="connsiteX4-4185" fmla="*/ 582370 w 1421109"/>
                <a:gd name="connsiteY4-4186" fmla="*/ 2326604 h 2339719"/>
                <a:gd name="connsiteX5-4187" fmla="*/ 1253027 w 1421109"/>
                <a:gd name="connsiteY5-4188" fmla="*/ 2339719 h 2339719"/>
                <a:gd name="connsiteX6-4189" fmla="*/ 1262460 w 1421109"/>
                <a:gd name="connsiteY6-4190" fmla="*/ 2016446 h 2339719"/>
                <a:gd name="connsiteX7-4191" fmla="*/ 1421092 w 1421109"/>
                <a:gd name="connsiteY7-4192" fmla="*/ 1155920 h 2339719"/>
                <a:gd name="connsiteX8-4193" fmla="*/ 1138690 w 1421109"/>
                <a:gd name="connsiteY8-4194" fmla="*/ 698699 h 2339719"/>
                <a:gd name="connsiteX9-4195" fmla="*/ 1168953 w 1421109"/>
                <a:gd name="connsiteY9-4196" fmla="*/ 997434 h 2339719"/>
                <a:gd name="connsiteX10-4197" fmla="*/ 951276 w 1421109"/>
                <a:gd name="connsiteY10-4198" fmla="*/ 652044 h 2339719"/>
                <a:gd name="connsiteX11-4199" fmla="*/ 957315 w 1421109"/>
                <a:gd name="connsiteY11-4200" fmla="*/ 973542 h 2339719"/>
                <a:gd name="connsiteX12-4201" fmla="*/ 744269 w 1421109"/>
                <a:gd name="connsiteY12-4202" fmla="*/ 17 h 2339719"/>
                <a:gd name="connsiteX13-4203" fmla="*/ 705942 w 1421109"/>
                <a:gd name="connsiteY13-4204" fmla="*/ 969164 h 2339719"/>
                <a:gd name="connsiteX14-4205" fmla="*/ 528969 w 1421109"/>
                <a:gd name="connsiteY14-4206" fmla="*/ 26579 h 2339719"/>
                <a:gd name="connsiteX15-4207" fmla="*/ 473286 w 1421109"/>
                <a:gd name="connsiteY15-4208" fmla="*/ 1341499 h 2339719"/>
                <a:gd name="connsiteX16-4209" fmla="*/ 338442 w 1421109"/>
                <a:gd name="connsiteY16-4210" fmla="*/ 1287594 h 2339719"/>
                <a:gd name="connsiteX17-4211" fmla="*/ 719 w 1421109"/>
                <a:gd name="connsiteY17-4212" fmla="*/ 986917 h 2339719"/>
                <a:gd name="connsiteX0-4213" fmla="*/ 719 w 1421109"/>
                <a:gd name="connsiteY0-4214" fmla="*/ 986917 h 2339719"/>
                <a:gd name="connsiteX1-4215" fmla="*/ 140932 w 1421109"/>
                <a:gd name="connsiteY1-4216" fmla="*/ 1382691 h 2339719"/>
                <a:gd name="connsiteX2-4217" fmla="*/ 309182 w 1421109"/>
                <a:gd name="connsiteY2-4218" fmla="*/ 1741136 h 2339719"/>
                <a:gd name="connsiteX3-4219" fmla="*/ 548773 w 1421109"/>
                <a:gd name="connsiteY3-4220" fmla="*/ 1965710 h 2339719"/>
                <a:gd name="connsiteX4-4221" fmla="*/ 582370 w 1421109"/>
                <a:gd name="connsiteY4-4222" fmla="*/ 2326604 h 2339719"/>
                <a:gd name="connsiteX5-4223" fmla="*/ 1253027 w 1421109"/>
                <a:gd name="connsiteY5-4224" fmla="*/ 2339719 h 2339719"/>
                <a:gd name="connsiteX6-4225" fmla="*/ 1262460 w 1421109"/>
                <a:gd name="connsiteY6-4226" fmla="*/ 2016446 h 2339719"/>
                <a:gd name="connsiteX7-4227" fmla="*/ 1421092 w 1421109"/>
                <a:gd name="connsiteY7-4228" fmla="*/ 1155920 h 2339719"/>
                <a:gd name="connsiteX8-4229" fmla="*/ 1138690 w 1421109"/>
                <a:gd name="connsiteY8-4230" fmla="*/ 698699 h 2339719"/>
                <a:gd name="connsiteX9-4231" fmla="*/ 1168953 w 1421109"/>
                <a:gd name="connsiteY9-4232" fmla="*/ 997434 h 2339719"/>
                <a:gd name="connsiteX10-4233" fmla="*/ 951276 w 1421109"/>
                <a:gd name="connsiteY10-4234" fmla="*/ 652044 h 2339719"/>
                <a:gd name="connsiteX11-4235" fmla="*/ 957315 w 1421109"/>
                <a:gd name="connsiteY11-4236" fmla="*/ 973542 h 2339719"/>
                <a:gd name="connsiteX12-4237" fmla="*/ 744269 w 1421109"/>
                <a:gd name="connsiteY12-4238" fmla="*/ 17 h 2339719"/>
                <a:gd name="connsiteX13-4239" fmla="*/ 705942 w 1421109"/>
                <a:gd name="connsiteY13-4240" fmla="*/ 969164 h 2339719"/>
                <a:gd name="connsiteX14-4241" fmla="*/ 528969 w 1421109"/>
                <a:gd name="connsiteY14-4242" fmla="*/ 26579 h 2339719"/>
                <a:gd name="connsiteX15-4243" fmla="*/ 473286 w 1421109"/>
                <a:gd name="connsiteY15-4244" fmla="*/ 1341499 h 2339719"/>
                <a:gd name="connsiteX16-4245" fmla="*/ 338442 w 1421109"/>
                <a:gd name="connsiteY16-4246" fmla="*/ 1287594 h 2339719"/>
                <a:gd name="connsiteX17-4247" fmla="*/ 719 w 1421109"/>
                <a:gd name="connsiteY17-4248" fmla="*/ 986917 h 2339719"/>
                <a:gd name="connsiteX0-4249" fmla="*/ 719 w 1421109"/>
                <a:gd name="connsiteY0-4250" fmla="*/ 986917 h 2339719"/>
                <a:gd name="connsiteX1-4251" fmla="*/ 140932 w 1421109"/>
                <a:gd name="connsiteY1-4252" fmla="*/ 1382691 h 2339719"/>
                <a:gd name="connsiteX2-4253" fmla="*/ 309182 w 1421109"/>
                <a:gd name="connsiteY2-4254" fmla="*/ 1741136 h 2339719"/>
                <a:gd name="connsiteX3-4255" fmla="*/ 548773 w 1421109"/>
                <a:gd name="connsiteY3-4256" fmla="*/ 1965710 h 2339719"/>
                <a:gd name="connsiteX4-4257" fmla="*/ 582370 w 1421109"/>
                <a:gd name="connsiteY4-4258" fmla="*/ 2326604 h 2339719"/>
                <a:gd name="connsiteX5-4259" fmla="*/ 1253027 w 1421109"/>
                <a:gd name="connsiteY5-4260" fmla="*/ 2339719 h 2339719"/>
                <a:gd name="connsiteX6-4261" fmla="*/ 1262460 w 1421109"/>
                <a:gd name="connsiteY6-4262" fmla="*/ 2016446 h 2339719"/>
                <a:gd name="connsiteX7-4263" fmla="*/ 1421092 w 1421109"/>
                <a:gd name="connsiteY7-4264" fmla="*/ 1155920 h 2339719"/>
                <a:gd name="connsiteX8-4265" fmla="*/ 1138690 w 1421109"/>
                <a:gd name="connsiteY8-4266" fmla="*/ 698699 h 2339719"/>
                <a:gd name="connsiteX9-4267" fmla="*/ 1168953 w 1421109"/>
                <a:gd name="connsiteY9-4268" fmla="*/ 997434 h 2339719"/>
                <a:gd name="connsiteX10-4269" fmla="*/ 951276 w 1421109"/>
                <a:gd name="connsiteY10-4270" fmla="*/ 652044 h 2339719"/>
                <a:gd name="connsiteX11-4271" fmla="*/ 957315 w 1421109"/>
                <a:gd name="connsiteY11-4272" fmla="*/ 973542 h 2339719"/>
                <a:gd name="connsiteX12-4273" fmla="*/ 744269 w 1421109"/>
                <a:gd name="connsiteY12-4274" fmla="*/ 17 h 2339719"/>
                <a:gd name="connsiteX13-4275" fmla="*/ 705942 w 1421109"/>
                <a:gd name="connsiteY13-4276" fmla="*/ 969164 h 2339719"/>
                <a:gd name="connsiteX14-4277" fmla="*/ 528969 w 1421109"/>
                <a:gd name="connsiteY14-4278" fmla="*/ 26579 h 2339719"/>
                <a:gd name="connsiteX15-4279" fmla="*/ 473286 w 1421109"/>
                <a:gd name="connsiteY15-4280" fmla="*/ 1341499 h 2339719"/>
                <a:gd name="connsiteX16-4281" fmla="*/ 338442 w 1421109"/>
                <a:gd name="connsiteY16-4282" fmla="*/ 1287594 h 2339719"/>
                <a:gd name="connsiteX17-4283" fmla="*/ 719 w 1421109"/>
                <a:gd name="connsiteY17-4284" fmla="*/ 986917 h 2339719"/>
                <a:gd name="connsiteX0-4285" fmla="*/ 719 w 1421109"/>
                <a:gd name="connsiteY0-4286" fmla="*/ 986917 h 2339719"/>
                <a:gd name="connsiteX1-4287" fmla="*/ 140932 w 1421109"/>
                <a:gd name="connsiteY1-4288" fmla="*/ 1382691 h 2339719"/>
                <a:gd name="connsiteX2-4289" fmla="*/ 309182 w 1421109"/>
                <a:gd name="connsiteY2-4290" fmla="*/ 1741136 h 2339719"/>
                <a:gd name="connsiteX3-4291" fmla="*/ 548773 w 1421109"/>
                <a:gd name="connsiteY3-4292" fmla="*/ 1965710 h 2339719"/>
                <a:gd name="connsiteX4-4293" fmla="*/ 582370 w 1421109"/>
                <a:gd name="connsiteY4-4294" fmla="*/ 2326604 h 2339719"/>
                <a:gd name="connsiteX5-4295" fmla="*/ 1253027 w 1421109"/>
                <a:gd name="connsiteY5-4296" fmla="*/ 2339719 h 2339719"/>
                <a:gd name="connsiteX6-4297" fmla="*/ 1262460 w 1421109"/>
                <a:gd name="connsiteY6-4298" fmla="*/ 2016446 h 2339719"/>
                <a:gd name="connsiteX7-4299" fmla="*/ 1421092 w 1421109"/>
                <a:gd name="connsiteY7-4300" fmla="*/ 1155920 h 2339719"/>
                <a:gd name="connsiteX8-4301" fmla="*/ 1138690 w 1421109"/>
                <a:gd name="connsiteY8-4302" fmla="*/ 698699 h 2339719"/>
                <a:gd name="connsiteX9-4303" fmla="*/ 1168953 w 1421109"/>
                <a:gd name="connsiteY9-4304" fmla="*/ 997434 h 2339719"/>
                <a:gd name="connsiteX10-4305" fmla="*/ 951276 w 1421109"/>
                <a:gd name="connsiteY10-4306" fmla="*/ 652044 h 2339719"/>
                <a:gd name="connsiteX11-4307" fmla="*/ 957315 w 1421109"/>
                <a:gd name="connsiteY11-4308" fmla="*/ 973542 h 2339719"/>
                <a:gd name="connsiteX12-4309" fmla="*/ 744269 w 1421109"/>
                <a:gd name="connsiteY12-4310" fmla="*/ 17 h 2339719"/>
                <a:gd name="connsiteX13-4311" fmla="*/ 705942 w 1421109"/>
                <a:gd name="connsiteY13-4312" fmla="*/ 969164 h 2339719"/>
                <a:gd name="connsiteX14-4313" fmla="*/ 528969 w 1421109"/>
                <a:gd name="connsiteY14-4314" fmla="*/ 26579 h 2339719"/>
                <a:gd name="connsiteX15-4315" fmla="*/ 473286 w 1421109"/>
                <a:gd name="connsiteY15-4316" fmla="*/ 1341499 h 2339719"/>
                <a:gd name="connsiteX16-4317" fmla="*/ 338442 w 1421109"/>
                <a:gd name="connsiteY16-4318" fmla="*/ 1287594 h 2339719"/>
                <a:gd name="connsiteX17-4319" fmla="*/ 719 w 1421109"/>
                <a:gd name="connsiteY17-4320" fmla="*/ 986917 h 2339719"/>
                <a:gd name="connsiteX0-4321" fmla="*/ 719 w 1421109"/>
                <a:gd name="connsiteY0-4322" fmla="*/ 986917 h 2339719"/>
                <a:gd name="connsiteX1-4323" fmla="*/ 140932 w 1421109"/>
                <a:gd name="connsiteY1-4324" fmla="*/ 1382691 h 2339719"/>
                <a:gd name="connsiteX2-4325" fmla="*/ 309182 w 1421109"/>
                <a:gd name="connsiteY2-4326" fmla="*/ 1741136 h 2339719"/>
                <a:gd name="connsiteX3-4327" fmla="*/ 548773 w 1421109"/>
                <a:gd name="connsiteY3-4328" fmla="*/ 1965710 h 2339719"/>
                <a:gd name="connsiteX4-4329" fmla="*/ 582370 w 1421109"/>
                <a:gd name="connsiteY4-4330" fmla="*/ 2326604 h 2339719"/>
                <a:gd name="connsiteX5-4331" fmla="*/ 1253027 w 1421109"/>
                <a:gd name="connsiteY5-4332" fmla="*/ 2339719 h 2339719"/>
                <a:gd name="connsiteX6-4333" fmla="*/ 1262460 w 1421109"/>
                <a:gd name="connsiteY6-4334" fmla="*/ 2016446 h 2339719"/>
                <a:gd name="connsiteX7-4335" fmla="*/ 1421092 w 1421109"/>
                <a:gd name="connsiteY7-4336" fmla="*/ 1155920 h 2339719"/>
                <a:gd name="connsiteX8-4337" fmla="*/ 1138690 w 1421109"/>
                <a:gd name="connsiteY8-4338" fmla="*/ 698699 h 2339719"/>
                <a:gd name="connsiteX9-4339" fmla="*/ 1168953 w 1421109"/>
                <a:gd name="connsiteY9-4340" fmla="*/ 997434 h 2339719"/>
                <a:gd name="connsiteX10-4341" fmla="*/ 951276 w 1421109"/>
                <a:gd name="connsiteY10-4342" fmla="*/ 652044 h 2339719"/>
                <a:gd name="connsiteX11-4343" fmla="*/ 957315 w 1421109"/>
                <a:gd name="connsiteY11-4344" fmla="*/ 973542 h 2339719"/>
                <a:gd name="connsiteX12-4345" fmla="*/ 744269 w 1421109"/>
                <a:gd name="connsiteY12-4346" fmla="*/ 17 h 2339719"/>
                <a:gd name="connsiteX13-4347" fmla="*/ 705942 w 1421109"/>
                <a:gd name="connsiteY13-4348" fmla="*/ 969164 h 2339719"/>
                <a:gd name="connsiteX14-4349" fmla="*/ 528969 w 1421109"/>
                <a:gd name="connsiteY14-4350" fmla="*/ 26579 h 2339719"/>
                <a:gd name="connsiteX15-4351" fmla="*/ 473286 w 1421109"/>
                <a:gd name="connsiteY15-4352" fmla="*/ 1341499 h 2339719"/>
                <a:gd name="connsiteX16-4353" fmla="*/ 338442 w 1421109"/>
                <a:gd name="connsiteY16-4354" fmla="*/ 1287594 h 2339719"/>
                <a:gd name="connsiteX17-4355" fmla="*/ 719 w 1421109"/>
                <a:gd name="connsiteY17-4356" fmla="*/ 986917 h 2339719"/>
                <a:gd name="connsiteX0-4357" fmla="*/ 719 w 1421109"/>
                <a:gd name="connsiteY0-4358" fmla="*/ 986917 h 2339719"/>
                <a:gd name="connsiteX1-4359" fmla="*/ 140932 w 1421109"/>
                <a:gd name="connsiteY1-4360" fmla="*/ 1382691 h 2339719"/>
                <a:gd name="connsiteX2-4361" fmla="*/ 309182 w 1421109"/>
                <a:gd name="connsiteY2-4362" fmla="*/ 1741136 h 2339719"/>
                <a:gd name="connsiteX3-4363" fmla="*/ 548773 w 1421109"/>
                <a:gd name="connsiteY3-4364" fmla="*/ 1965710 h 2339719"/>
                <a:gd name="connsiteX4-4365" fmla="*/ 582370 w 1421109"/>
                <a:gd name="connsiteY4-4366" fmla="*/ 2326604 h 2339719"/>
                <a:gd name="connsiteX5-4367" fmla="*/ 1253027 w 1421109"/>
                <a:gd name="connsiteY5-4368" fmla="*/ 2339719 h 2339719"/>
                <a:gd name="connsiteX6-4369" fmla="*/ 1262460 w 1421109"/>
                <a:gd name="connsiteY6-4370" fmla="*/ 2016446 h 2339719"/>
                <a:gd name="connsiteX7-4371" fmla="*/ 1421092 w 1421109"/>
                <a:gd name="connsiteY7-4372" fmla="*/ 1155920 h 2339719"/>
                <a:gd name="connsiteX8-4373" fmla="*/ 1138690 w 1421109"/>
                <a:gd name="connsiteY8-4374" fmla="*/ 698699 h 2339719"/>
                <a:gd name="connsiteX9-4375" fmla="*/ 1168953 w 1421109"/>
                <a:gd name="connsiteY9-4376" fmla="*/ 997434 h 2339719"/>
                <a:gd name="connsiteX10-4377" fmla="*/ 951276 w 1421109"/>
                <a:gd name="connsiteY10-4378" fmla="*/ 652044 h 2339719"/>
                <a:gd name="connsiteX11-4379" fmla="*/ 957315 w 1421109"/>
                <a:gd name="connsiteY11-4380" fmla="*/ 973542 h 2339719"/>
                <a:gd name="connsiteX12-4381" fmla="*/ 744269 w 1421109"/>
                <a:gd name="connsiteY12-4382" fmla="*/ 17 h 2339719"/>
                <a:gd name="connsiteX13-4383" fmla="*/ 705942 w 1421109"/>
                <a:gd name="connsiteY13-4384" fmla="*/ 969164 h 2339719"/>
                <a:gd name="connsiteX14-4385" fmla="*/ 528969 w 1421109"/>
                <a:gd name="connsiteY14-4386" fmla="*/ 26579 h 2339719"/>
                <a:gd name="connsiteX15-4387" fmla="*/ 473286 w 1421109"/>
                <a:gd name="connsiteY15-4388" fmla="*/ 1341499 h 2339719"/>
                <a:gd name="connsiteX16-4389" fmla="*/ 338442 w 1421109"/>
                <a:gd name="connsiteY16-4390" fmla="*/ 1287594 h 2339719"/>
                <a:gd name="connsiteX17-4391" fmla="*/ 719 w 1421109"/>
                <a:gd name="connsiteY17-4392" fmla="*/ 986917 h 2339719"/>
                <a:gd name="connsiteX0-4393" fmla="*/ 719 w 1421109"/>
                <a:gd name="connsiteY0-4394" fmla="*/ 986933 h 2339735"/>
                <a:gd name="connsiteX1-4395" fmla="*/ 140932 w 1421109"/>
                <a:gd name="connsiteY1-4396" fmla="*/ 1382707 h 2339735"/>
                <a:gd name="connsiteX2-4397" fmla="*/ 309182 w 1421109"/>
                <a:gd name="connsiteY2-4398" fmla="*/ 1741152 h 2339735"/>
                <a:gd name="connsiteX3-4399" fmla="*/ 548773 w 1421109"/>
                <a:gd name="connsiteY3-4400" fmla="*/ 1965726 h 2339735"/>
                <a:gd name="connsiteX4-4401" fmla="*/ 582370 w 1421109"/>
                <a:gd name="connsiteY4-4402" fmla="*/ 2326620 h 2339735"/>
                <a:gd name="connsiteX5-4403" fmla="*/ 1253027 w 1421109"/>
                <a:gd name="connsiteY5-4404" fmla="*/ 2339735 h 2339735"/>
                <a:gd name="connsiteX6-4405" fmla="*/ 1262460 w 1421109"/>
                <a:gd name="connsiteY6-4406" fmla="*/ 2016462 h 2339735"/>
                <a:gd name="connsiteX7-4407" fmla="*/ 1421092 w 1421109"/>
                <a:gd name="connsiteY7-4408" fmla="*/ 1155936 h 2339735"/>
                <a:gd name="connsiteX8-4409" fmla="*/ 1138690 w 1421109"/>
                <a:gd name="connsiteY8-4410" fmla="*/ 698715 h 2339735"/>
                <a:gd name="connsiteX9-4411" fmla="*/ 1168953 w 1421109"/>
                <a:gd name="connsiteY9-4412" fmla="*/ 997450 h 2339735"/>
                <a:gd name="connsiteX10-4413" fmla="*/ 951276 w 1421109"/>
                <a:gd name="connsiteY10-4414" fmla="*/ 652060 h 2339735"/>
                <a:gd name="connsiteX11-4415" fmla="*/ 957315 w 1421109"/>
                <a:gd name="connsiteY11-4416" fmla="*/ 973558 h 2339735"/>
                <a:gd name="connsiteX12-4417" fmla="*/ 744269 w 1421109"/>
                <a:gd name="connsiteY12-4418" fmla="*/ 33 h 2339735"/>
                <a:gd name="connsiteX13-4419" fmla="*/ 705942 w 1421109"/>
                <a:gd name="connsiteY13-4420" fmla="*/ 969180 h 2339735"/>
                <a:gd name="connsiteX14-4421" fmla="*/ 528969 w 1421109"/>
                <a:gd name="connsiteY14-4422" fmla="*/ 26595 h 2339735"/>
                <a:gd name="connsiteX15-4423" fmla="*/ 473286 w 1421109"/>
                <a:gd name="connsiteY15-4424" fmla="*/ 1341515 h 2339735"/>
                <a:gd name="connsiteX16-4425" fmla="*/ 338442 w 1421109"/>
                <a:gd name="connsiteY16-4426" fmla="*/ 1287610 h 2339735"/>
                <a:gd name="connsiteX17-4427" fmla="*/ 719 w 1421109"/>
                <a:gd name="connsiteY17-4428" fmla="*/ 986933 h 2339735"/>
                <a:gd name="connsiteX0-4429" fmla="*/ 719 w 1421109"/>
                <a:gd name="connsiteY0-4430" fmla="*/ 986933 h 2339735"/>
                <a:gd name="connsiteX1-4431" fmla="*/ 140932 w 1421109"/>
                <a:gd name="connsiteY1-4432" fmla="*/ 1382707 h 2339735"/>
                <a:gd name="connsiteX2-4433" fmla="*/ 309182 w 1421109"/>
                <a:gd name="connsiteY2-4434" fmla="*/ 1741152 h 2339735"/>
                <a:gd name="connsiteX3-4435" fmla="*/ 548773 w 1421109"/>
                <a:gd name="connsiteY3-4436" fmla="*/ 1965726 h 2339735"/>
                <a:gd name="connsiteX4-4437" fmla="*/ 582370 w 1421109"/>
                <a:gd name="connsiteY4-4438" fmla="*/ 2326620 h 2339735"/>
                <a:gd name="connsiteX5-4439" fmla="*/ 1253027 w 1421109"/>
                <a:gd name="connsiteY5-4440" fmla="*/ 2339735 h 2339735"/>
                <a:gd name="connsiteX6-4441" fmla="*/ 1262460 w 1421109"/>
                <a:gd name="connsiteY6-4442" fmla="*/ 2016462 h 2339735"/>
                <a:gd name="connsiteX7-4443" fmla="*/ 1421092 w 1421109"/>
                <a:gd name="connsiteY7-4444" fmla="*/ 1155936 h 2339735"/>
                <a:gd name="connsiteX8-4445" fmla="*/ 1138690 w 1421109"/>
                <a:gd name="connsiteY8-4446" fmla="*/ 698715 h 2339735"/>
                <a:gd name="connsiteX9-4447" fmla="*/ 1168953 w 1421109"/>
                <a:gd name="connsiteY9-4448" fmla="*/ 997450 h 2339735"/>
                <a:gd name="connsiteX10-4449" fmla="*/ 951276 w 1421109"/>
                <a:gd name="connsiteY10-4450" fmla="*/ 652060 h 2339735"/>
                <a:gd name="connsiteX11-4451" fmla="*/ 957315 w 1421109"/>
                <a:gd name="connsiteY11-4452" fmla="*/ 973558 h 2339735"/>
                <a:gd name="connsiteX12-4453" fmla="*/ 744269 w 1421109"/>
                <a:gd name="connsiteY12-4454" fmla="*/ 33 h 2339735"/>
                <a:gd name="connsiteX13-4455" fmla="*/ 705942 w 1421109"/>
                <a:gd name="connsiteY13-4456" fmla="*/ 969180 h 2339735"/>
                <a:gd name="connsiteX14-4457" fmla="*/ 528969 w 1421109"/>
                <a:gd name="connsiteY14-4458" fmla="*/ 26595 h 2339735"/>
                <a:gd name="connsiteX15-4459" fmla="*/ 473286 w 1421109"/>
                <a:gd name="connsiteY15-4460" fmla="*/ 1341515 h 2339735"/>
                <a:gd name="connsiteX16-4461" fmla="*/ 338442 w 1421109"/>
                <a:gd name="connsiteY16-4462" fmla="*/ 1287610 h 2339735"/>
                <a:gd name="connsiteX17-4463" fmla="*/ 719 w 1421109"/>
                <a:gd name="connsiteY17-4464" fmla="*/ 986933 h 2339735"/>
                <a:gd name="connsiteX0-4465" fmla="*/ 719 w 1421109"/>
                <a:gd name="connsiteY0-4466" fmla="*/ 986933 h 2339735"/>
                <a:gd name="connsiteX1-4467" fmla="*/ 140932 w 1421109"/>
                <a:gd name="connsiteY1-4468" fmla="*/ 1382707 h 2339735"/>
                <a:gd name="connsiteX2-4469" fmla="*/ 309182 w 1421109"/>
                <a:gd name="connsiteY2-4470" fmla="*/ 1741152 h 2339735"/>
                <a:gd name="connsiteX3-4471" fmla="*/ 548773 w 1421109"/>
                <a:gd name="connsiteY3-4472" fmla="*/ 1965726 h 2339735"/>
                <a:gd name="connsiteX4-4473" fmla="*/ 582370 w 1421109"/>
                <a:gd name="connsiteY4-4474" fmla="*/ 2326620 h 2339735"/>
                <a:gd name="connsiteX5-4475" fmla="*/ 1253027 w 1421109"/>
                <a:gd name="connsiteY5-4476" fmla="*/ 2339735 h 2339735"/>
                <a:gd name="connsiteX6-4477" fmla="*/ 1262460 w 1421109"/>
                <a:gd name="connsiteY6-4478" fmla="*/ 2016462 h 2339735"/>
                <a:gd name="connsiteX7-4479" fmla="*/ 1421092 w 1421109"/>
                <a:gd name="connsiteY7-4480" fmla="*/ 1155936 h 2339735"/>
                <a:gd name="connsiteX8-4481" fmla="*/ 1138690 w 1421109"/>
                <a:gd name="connsiteY8-4482" fmla="*/ 698715 h 2339735"/>
                <a:gd name="connsiteX9-4483" fmla="*/ 1168953 w 1421109"/>
                <a:gd name="connsiteY9-4484" fmla="*/ 997450 h 2339735"/>
                <a:gd name="connsiteX10-4485" fmla="*/ 951276 w 1421109"/>
                <a:gd name="connsiteY10-4486" fmla="*/ 652060 h 2339735"/>
                <a:gd name="connsiteX11-4487" fmla="*/ 957315 w 1421109"/>
                <a:gd name="connsiteY11-4488" fmla="*/ 973558 h 2339735"/>
                <a:gd name="connsiteX12-4489" fmla="*/ 744269 w 1421109"/>
                <a:gd name="connsiteY12-4490" fmla="*/ 33 h 2339735"/>
                <a:gd name="connsiteX13-4491" fmla="*/ 705942 w 1421109"/>
                <a:gd name="connsiteY13-4492" fmla="*/ 969180 h 2339735"/>
                <a:gd name="connsiteX14-4493" fmla="*/ 528969 w 1421109"/>
                <a:gd name="connsiteY14-4494" fmla="*/ 26595 h 2339735"/>
                <a:gd name="connsiteX15-4495" fmla="*/ 473286 w 1421109"/>
                <a:gd name="connsiteY15-4496" fmla="*/ 1341515 h 2339735"/>
                <a:gd name="connsiteX16-4497" fmla="*/ 338442 w 1421109"/>
                <a:gd name="connsiteY16-4498" fmla="*/ 1287610 h 2339735"/>
                <a:gd name="connsiteX17-4499" fmla="*/ 719 w 1421109"/>
                <a:gd name="connsiteY17-4500" fmla="*/ 986933 h 2339735"/>
                <a:gd name="connsiteX0-4501" fmla="*/ 719 w 1421109"/>
                <a:gd name="connsiteY0-4502" fmla="*/ 986933 h 2339735"/>
                <a:gd name="connsiteX1-4503" fmla="*/ 140932 w 1421109"/>
                <a:gd name="connsiteY1-4504" fmla="*/ 1382707 h 2339735"/>
                <a:gd name="connsiteX2-4505" fmla="*/ 309182 w 1421109"/>
                <a:gd name="connsiteY2-4506" fmla="*/ 1741152 h 2339735"/>
                <a:gd name="connsiteX3-4507" fmla="*/ 548773 w 1421109"/>
                <a:gd name="connsiteY3-4508" fmla="*/ 1965726 h 2339735"/>
                <a:gd name="connsiteX4-4509" fmla="*/ 582370 w 1421109"/>
                <a:gd name="connsiteY4-4510" fmla="*/ 2326620 h 2339735"/>
                <a:gd name="connsiteX5-4511" fmla="*/ 1253027 w 1421109"/>
                <a:gd name="connsiteY5-4512" fmla="*/ 2339735 h 2339735"/>
                <a:gd name="connsiteX6-4513" fmla="*/ 1262460 w 1421109"/>
                <a:gd name="connsiteY6-4514" fmla="*/ 2016462 h 2339735"/>
                <a:gd name="connsiteX7-4515" fmla="*/ 1421092 w 1421109"/>
                <a:gd name="connsiteY7-4516" fmla="*/ 1155936 h 2339735"/>
                <a:gd name="connsiteX8-4517" fmla="*/ 1138690 w 1421109"/>
                <a:gd name="connsiteY8-4518" fmla="*/ 698715 h 2339735"/>
                <a:gd name="connsiteX9-4519" fmla="*/ 1168953 w 1421109"/>
                <a:gd name="connsiteY9-4520" fmla="*/ 997450 h 2339735"/>
                <a:gd name="connsiteX10-4521" fmla="*/ 951276 w 1421109"/>
                <a:gd name="connsiteY10-4522" fmla="*/ 652060 h 2339735"/>
                <a:gd name="connsiteX11-4523" fmla="*/ 957315 w 1421109"/>
                <a:gd name="connsiteY11-4524" fmla="*/ 973558 h 2339735"/>
                <a:gd name="connsiteX12-4525" fmla="*/ 744269 w 1421109"/>
                <a:gd name="connsiteY12-4526" fmla="*/ 33 h 2339735"/>
                <a:gd name="connsiteX13-4527" fmla="*/ 705942 w 1421109"/>
                <a:gd name="connsiteY13-4528" fmla="*/ 969180 h 2339735"/>
                <a:gd name="connsiteX14-4529" fmla="*/ 528969 w 1421109"/>
                <a:gd name="connsiteY14-4530" fmla="*/ 26595 h 2339735"/>
                <a:gd name="connsiteX15-4531" fmla="*/ 473286 w 1421109"/>
                <a:gd name="connsiteY15-4532" fmla="*/ 1341515 h 2339735"/>
                <a:gd name="connsiteX16-4533" fmla="*/ 338442 w 1421109"/>
                <a:gd name="connsiteY16-4534" fmla="*/ 1287610 h 2339735"/>
                <a:gd name="connsiteX17-4535" fmla="*/ 719 w 1421109"/>
                <a:gd name="connsiteY17-4536" fmla="*/ 986933 h 2339735"/>
                <a:gd name="connsiteX0-4537" fmla="*/ 719 w 1421109"/>
                <a:gd name="connsiteY0-4538" fmla="*/ 986933 h 2339735"/>
                <a:gd name="connsiteX1-4539" fmla="*/ 140932 w 1421109"/>
                <a:gd name="connsiteY1-4540" fmla="*/ 1382707 h 2339735"/>
                <a:gd name="connsiteX2-4541" fmla="*/ 309182 w 1421109"/>
                <a:gd name="connsiteY2-4542" fmla="*/ 1741152 h 2339735"/>
                <a:gd name="connsiteX3-4543" fmla="*/ 548773 w 1421109"/>
                <a:gd name="connsiteY3-4544" fmla="*/ 1965726 h 2339735"/>
                <a:gd name="connsiteX4-4545" fmla="*/ 582370 w 1421109"/>
                <a:gd name="connsiteY4-4546" fmla="*/ 2326620 h 2339735"/>
                <a:gd name="connsiteX5-4547" fmla="*/ 1253027 w 1421109"/>
                <a:gd name="connsiteY5-4548" fmla="*/ 2339735 h 2339735"/>
                <a:gd name="connsiteX6-4549" fmla="*/ 1262460 w 1421109"/>
                <a:gd name="connsiteY6-4550" fmla="*/ 2016462 h 2339735"/>
                <a:gd name="connsiteX7-4551" fmla="*/ 1421092 w 1421109"/>
                <a:gd name="connsiteY7-4552" fmla="*/ 1155936 h 2339735"/>
                <a:gd name="connsiteX8-4553" fmla="*/ 1138690 w 1421109"/>
                <a:gd name="connsiteY8-4554" fmla="*/ 698715 h 2339735"/>
                <a:gd name="connsiteX9-4555" fmla="*/ 1168953 w 1421109"/>
                <a:gd name="connsiteY9-4556" fmla="*/ 997450 h 2339735"/>
                <a:gd name="connsiteX10-4557" fmla="*/ 951276 w 1421109"/>
                <a:gd name="connsiteY10-4558" fmla="*/ 652060 h 2339735"/>
                <a:gd name="connsiteX11-4559" fmla="*/ 957315 w 1421109"/>
                <a:gd name="connsiteY11-4560" fmla="*/ 973558 h 2339735"/>
                <a:gd name="connsiteX12-4561" fmla="*/ 744269 w 1421109"/>
                <a:gd name="connsiteY12-4562" fmla="*/ 33 h 2339735"/>
                <a:gd name="connsiteX13-4563" fmla="*/ 705942 w 1421109"/>
                <a:gd name="connsiteY13-4564" fmla="*/ 969180 h 2339735"/>
                <a:gd name="connsiteX14-4565" fmla="*/ 528969 w 1421109"/>
                <a:gd name="connsiteY14-4566" fmla="*/ 26595 h 2339735"/>
                <a:gd name="connsiteX15-4567" fmla="*/ 473286 w 1421109"/>
                <a:gd name="connsiteY15-4568" fmla="*/ 1341515 h 2339735"/>
                <a:gd name="connsiteX16-4569" fmla="*/ 338442 w 1421109"/>
                <a:gd name="connsiteY16-4570" fmla="*/ 1287610 h 2339735"/>
                <a:gd name="connsiteX17-4571" fmla="*/ 719 w 1421109"/>
                <a:gd name="connsiteY17-4572" fmla="*/ 986933 h 2339735"/>
                <a:gd name="connsiteX0-4573" fmla="*/ 719 w 1421109"/>
                <a:gd name="connsiteY0-4574" fmla="*/ 986933 h 2339735"/>
                <a:gd name="connsiteX1-4575" fmla="*/ 140932 w 1421109"/>
                <a:gd name="connsiteY1-4576" fmla="*/ 1382707 h 2339735"/>
                <a:gd name="connsiteX2-4577" fmla="*/ 309182 w 1421109"/>
                <a:gd name="connsiteY2-4578" fmla="*/ 1741152 h 2339735"/>
                <a:gd name="connsiteX3-4579" fmla="*/ 548773 w 1421109"/>
                <a:gd name="connsiteY3-4580" fmla="*/ 1965726 h 2339735"/>
                <a:gd name="connsiteX4-4581" fmla="*/ 582370 w 1421109"/>
                <a:gd name="connsiteY4-4582" fmla="*/ 2326620 h 2339735"/>
                <a:gd name="connsiteX5-4583" fmla="*/ 1253027 w 1421109"/>
                <a:gd name="connsiteY5-4584" fmla="*/ 2339735 h 2339735"/>
                <a:gd name="connsiteX6-4585" fmla="*/ 1262460 w 1421109"/>
                <a:gd name="connsiteY6-4586" fmla="*/ 2016462 h 2339735"/>
                <a:gd name="connsiteX7-4587" fmla="*/ 1421092 w 1421109"/>
                <a:gd name="connsiteY7-4588" fmla="*/ 1155936 h 2339735"/>
                <a:gd name="connsiteX8-4589" fmla="*/ 1138690 w 1421109"/>
                <a:gd name="connsiteY8-4590" fmla="*/ 698715 h 2339735"/>
                <a:gd name="connsiteX9-4591" fmla="*/ 1168953 w 1421109"/>
                <a:gd name="connsiteY9-4592" fmla="*/ 997450 h 2339735"/>
                <a:gd name="connsiteX10-4593" fmla="*/ 951276 w 1421109"/>
                <a:gd name="connsiteY10-4594" fmla="*/ 652060 h 2339735"/>
                <a:gd name="connsiteX11-4595" fmla="*/ 957315 w 1421109"/>
                <a:gd name="connsiteY11-4596" fmla="*/ 973558 h 2339735"/>
                <a:gd name="connsiteX12-4597" fmla="*/ 744269 w 1421109"/>
                <a:gd name="connsiteY12-4598" fmla="*/ 33 h 2339735"/>
                <a:gd name="connsiteX13-4599" fmla="*/ 705942 w 1421109"/>
                <a:gd name="connsiteY13-4600" fmla="*/ 969180 h 2339735"/>
                <a:gd name="connsiteX14-4601" fmla="*/ 528969 w 1421109"/>
                <a:gd name="connsiteY14-4602" fmla="*/ 26595 h 2339735"/>
                <a:gd name="connsiteX15-4603" fmla="*/ 473286 w 1421109"/>
                <a:gd name="connsiteY15-4604" fmla="*/ 1341515 h 2339735"/>
                <a:gd name="connsiteX16-4605" fmla="*/ 338442 w 1421109"/>
                <a:gd name="connsiteY16-4606" fmla="*/ 1287610 h 2339735"/>
                <a:gd name="connsiteX17-4607" fmla="*/ 719 w 1421109"/>
                <a:gd name="connsiteY17-4608" fmla="*/ 986933 h 2339735"/>
                <a:gd name="connsiteX0-4609" fmla="*/ 719 w 1421109"/>
                <a:gd name="connsiteY0-4610" fmla="*/ 986933 h 2339735"/>
                <a:gd name="connsiteX1-4611" fmla="*/ 140932 w 1421109"/>
                <a:gd name="connsiteY1-4612" fmla="*/ 1382707 h 2339735"/>
                <a:gd name="connsiteX2-4613" fmla="*/ 309182 w 1421109"/>
                <a:gd name="connsiteY2-4614" fmla="*/ 1741152 h 2339735"/>
                <a:gd name="connsiteX3-4615" fmla="*/ 548773 w 1421109"/>
                <a:gd name="connsiteY3-4616" fmla="*/ 1965726 h 2339735"/>
                <a:gd name="connsiteX4-4617" fmla="*/ 582370 w 1421109"/>
                <a:gd name="connsiteY4-4618" fmla="*/ 2326620 h 2339735"/>
                <a:gd name="connsiteX5-4619" fmla="*/ 1253027 w 1421109"/>
                <a:gd name="connsiteY5-4620" fmla="*/ 2339735 h 2339735"/>
                <a:gd name="connsiteX6-4621" fmla="*/ 1262460 w 1421109"/>
                <a:gd name="connsiteY6-4622" fmla="*/ 2016462 h 2339735"/>
                <a:gd name="connsiteX7-4623" fmla="*/ 1421092 w 1421109"/>
                <a:gd name="connsiteY7-4624" fmla="*/ 1155936 h 2339735"/>
                <a:gd name="connsiteX8-4625" fmla="*/ 1138690 w 1421109"/>
                <a:gd name="connsiteY8-4626" fmla="*/ 698715 h 2339735"/>
                <a:gd name="connsiteX9-4627" fmla="*/ 1168953 w 1421109"/>
                <a:gd name="connsiteY9-4628" fmla="*/ 997450 h 2339735"/>
                <a:gd name="connsiteX10-4629" fmla="*/ 951276 w 1421109"/>
                <a:gd name="connsiteY10-4630" fmla="*/ 652060 h 2339735"/>
                <a:gd name="connsiteX11-4631" fmla="*/ 957315 w 1421109"/>
                <a:gd name="connsiteY11-4632" fmla="*/ 973558 h 2339735"/>
                <a:gd name="connsiteX12-4633" fmla="*/ 744269 w 1421109"/>
                <a:gd name="connsiteY12-4634" fmla="*/ 33 h 2339735"/>
                <a:gd name="connsiteX13-4635" fmla="*/ 705942 w 1421109"/>
                <a:gd name="connsiteY13-4636" fmla="*/ 969180 h 2339735"/>
                <a:gd name="connsiteX14-4637" fmla="*/ 528969 w 1421109"/>
                <a:gd name="connsiteY14-4638" fmla="*/ 26595 h 2339735"/>
                <a:gd name="connsiteX15-4639" fmla="*/ 473286 w 1421109"/>
                <a:gd name="connsiteY15-4640" fmla="*/ 1341515 h 2339735"/>
                <a:gd name="connsiteX16-4641" fmla="*/ 338442 w 1421109"/>
                <a:gd name="connsiteY16-4642" fmla="*/ 1287610 h 2339735"/>
                <a:gd name="connsiteX17-4643" fmla="*/ 719 w 1421109"/>
                <a:gd name="connsiteY17-4644" fmla="*/ 986933 h 2339735"/>
                <a:gd name="connsiteX0-4645" fmla="*/ 719 w 1421109"/>
                <a:gd name="connsiteY0-4646" fmla="*/ 986933 h 2339735"/>
                <a:gd name="connsiteX1-4647" fmla="*/ 140932 w 1421109"/>
                <a:gd name="connsiteY1-4648" fmla="*/ 1382707 h 2339735"/>
                <a:gd name="connsiteX2-4649" fmla="*/ 309182 w 1421109"/>
                <a:gd name="connsiteY2-4650" fmla="*/ 1741152 h 2339735"/>
                <a:gd name="connsiteX3-4651" fmla="*/ 548773 w 1421109"/>
                <a:gd name="connsiteY3-4652" fmla="*/ 1965726 h 2339735"/>
                <a:gd name="connsiteX4-4653" fmla="*/ 582370 w 1421109"/>
                <a:gd name="connsiteY4-4654" fmla="*/ 2326620 h 2339735"/>
                <a:gd name="connsiteX5-4655" fmla="*/ 1253027 w 1421109"/>
                <a:gd name="connsiteY5-4656" fmla="*/ 2339735 h 2339735"/>
                <a:gd name="connsiteX6-4657" fmla="*/ 1262460 w 1421109"/>
                <a:gd name="connsiteY6-4658" fmla="*/ 2016462 h 2339735"/>
                <a:gd name="connsiteX7-4659" fmla="*/ 1421092 w 1421109"/>
                <a:gd name="connsiteY7-4660" fmla="*/ 1155936 h 2339735"/>
                <a:gd name="connsiteX8-4661" fmla="*/ 1138690 w 1421109"/>
                <a:gd name="connsiteY8-4662" fmla="*/ 698715 h 2339735"/>
                <a:gd name="connsiteX9-4663" fmla="*/ 1168953 w 1421109"/>
                <a:gd name="connsiteY9-4664" fmla="*/ 997450 h 2339735"/>
                <a:gd name="connsiteX10-4665" fmla="*/ 951276 w 1421109"/>
                <a:gd name="connsiteY10-4666" fmla="*/ 652060 h 2339735"/>
                <a:gd name="connsiteX11-4667" fmla="*/ 957315 w 1421109"/>
                <a:gd name="connsiteY11-4668" fmla="*/ 973558 h 2339735"/>
                <a:gd name="connsiteX12-4669" fmla="*/ 744269 w 1421109"/>
                <a:gd name="connsiteY12-4670" fmla="*/ 33 h 2339735"/>
                <a:gd name="connsiteX13-4671" fmla="*/ 705942 w 1421109"/>
                <a:gd name="connsiteY13-4672" fmla="*/ 969180 h 2339735"/>
                <a:gd name="connsiteX14-4673" fmla="*/ 528969 w 1421109"/>
                <a:gd name="connsiteY14-4674" fmla="*/ 26595 h 2339735"/>
                <a:gd name="connsiteX15-4675" fmla="*/ 473286 w 1421109"/>
                <a:gd name="connsiteY15-4676" fmla="*/ 1341515 h 2339735"/>
                <a:gd name="connsiteX16-4677" fmla="*/ 338442 w 1421109"/>
                <a:gd name="connsiteY16-4678" fmla="*/ 1287610 h 2339735"/>
                <a:gd name="connsiteX17-4679" fmla="*/ 719 w 1421109"/>
                <a:gd name="connsiteY17-4680" fmla="*/ 986933 h 2339735"/>
                <a:gd name="connsiteX0-4681" fmla="*/ 719 w 1421109"/>
                <a:gd name="connsiteY0-4682" fmla="*/ 986933 h 2339735"/>
                <a:gd name="connsiteX1-4683" fmla="*/ 140932 w 1421109"/>
                <a:gd name="connsiteY1-4684" fmla="*/ 1382707 h 2339735"/>
                <a:gd name="connsiteX2-4685" fmla="*/ 309182 w 1421109"/>
                <a:gd name="connsiteY2-4686" fmla="*/ 1741152 h 2339735"/>
                <a:gd name="connsiteX3-4687" fmla="*/ 548773 w 1421109"/>
                <a:gd name="connsiteY3-4688" fmla="*/ 1965726 h 2339735"/>
                <a:gd name="connsiteX4-4689" fmla="*/ 582370 w 1421109"/>
                <a:gd name="connsiteY4-4690" fmla="*/ 2326620 h 2339735"/>
                <a:gd name="connsiteX5-4691" fmla="*/ 1253027 w 1421109"/>
                <a:gd name="connsiteY5-4692" fmla="*/ 2339735 h 2339735"/>
                <a:gd name="connsiteX6-4693" fmla="*/ 1262460 w 1421109"/>
                <a:gd name="connsiteY6-4694" fmla="*/ 2016462 h 2339735"/>
                <a:gd name="connsiteX7-4695" fmla="*/ 1421092 w 1421109"/>
                <a:gd name="connsiteY7-4696" fmla="*/ 1155936 h 2339735"/>
                <a:gd name="connsiteX8-4697" fmla="*/ 1138690 w 1421109"/>
                <a:gd name="connsiteY8-4698" fmla="*/ 698715 h 2339735"/>
                <a:gd name="connsiteX9-4699" fmla="*/ 1168953 w 1421109"/>
                <a:gd name="connsiteY9-4700" fmla="*/ 997450 h 2339735"/>
                <a:gd name="connsiteX10-4701" fmla="*/ 951276 w 1421109"/>
                <a:gd name="connsiteY10-4702" fmla="*/ 652060 h 2339735"/>
                <a:gd name="connsiteX11-4703" fmla="*/ 957315 w 1421109"/>
                <a:gd name="connsiteY11-4704" fmla="*/ 973558 h 2339735"/>
                <a:gd name="connsiteX12-4705" fmla="*/ 744269 w 1421109"/>
                <a:gd name="connsiteY12-4706" fmla="*/ 33 h 2339735"/>
                <a:gd name="connsiteX13-4707" fmla="*/ 705942 w 1421109"/>
                <a:gd name="connsiteY13-4708" fmla="*/ 969180 h 2339735"/>
                <a:gd name="connsiteX14-4709" fmla="*/ 528969 w 1421109"/>
                <a:gd name="connsiteY14-4710" fmla="*/ 26595 h 2339735"/>
                <a:gd name="connsiteX15-4711" fmla="*/ 473286 w 1421109"/>
                <a:gd name="connsiteY15-4712" fmla="*/ 1341515 h 2339735"/>
                <a:gd name="connsiteX16-4713" fmla="*/ 338442 w 1421109"/>
                <a:gd name="connsiteY16-4714" fmla="*/ 1287610 h 2339735"/>
                <a:gd name="connsiteX17-4715" fmla="*/ 719 w 1421109"/>
                <a:gd name="connsiteY17-4716" fmla="*/ 986933 h 2339735"/>
                <a:gd name="connsiteX0-4717" fmla="*/ 719 w 1421109"/>
                <a:gd name="connsiteY0-4718" fmla="*/ 986933 h 2339735"/>
                <a:gd name="connsiteX1-4719" fmla="*/ 140932 w 1421109"/>
                <a:gd name="connsiteY1-4720" fmla="*/ 1382707 h 2339735"/>
                <a:gd name="connsiteX2-4721" fmla="*/ 309182 w 1421109"/>
                <a:gd name="connsiteY2-4722" fmla="*/ 1741152 h 2339735"/>
                <a:gd name="connsiteX3-4723" fmla="*/ 548773 w 1421109"/>
                <a:gd name="connsiteY3-4724" fmla="*/ 1965726 h 2339735"/>
                <a:gd name="connsiteX4-4725" fmla="*/ 582370 w 1421109"/>
                <a:gd name="connsiteY4-4726" fmla="*/ 2326620 h 2339735"/>
                <a:gd name="connsiteX5-4727" fmla="*/ 1253027 w 1421109"/>
                <a:gd name="connsiteY5-4728" fmla="*/ 2339735 h 2339735"/>
                <a:gd name="connsiteX6-4729" fmla="*/ 1262460 w 1421109"/>
                <a:gd name="connsiteY6-4730" fmla="*/ 2016462 h 2339735"/>
                <a:gd name="connsiteX7-4731" fmla="*/ 1421092 w 1421109"/>
                <a:gd name="connsiteY7-4732" fmla="*/ 1155936 h 2339735"/>
                <a:gd name="connsiteX8-4733" fmla="*/ 1138690 w 1421109"/>
                <a:gd name="connsiteY8-4734" fmla="*/ 698715 h 2339735"/>
                <a:gd name="connsiteX9-4735" fmla="*/ 1168953 w 1421109"/>
                <a:gd name="connsiteY9-4736" fmla="*/ 997450 h 2339735"/>
                <a:gd name="connsiteX10-4737" fmla="*/ 951276 w 1421109"/>
                <a:gd name="connsiteY10-4738" fmla="*/ 652060 h 2339735"/>
                <a:gd name="connsiteX11-4739" fmla="*/ 957315 w 1421109"/>
                <a:gd name="connsiteY11-4740" fmla="*/ 973558 h 2339735"/>
                <a:gd name="connsiteX12-4741" fmla="*/ 744269 w 1421109"/>
                <a:gd name="connsiteY12-4742" fmla="*/ 33 h 2339735"/>
                <a:gd name="connsiteX13-4743" fmla="*/ 705942 w 1421109"/>
                <a:gd name="connsiteY13-4744" fmla="*/ 969180 h 2339735"/>
                <a:gd name="connsiteX14-4745" fmla="*/ 528969 w 1421109"/>
                <a:gd name="connsiteY14-4746" fmla="*/ 26595 h 2339735"/>
                <a:gd name="connsiteX15-4747" fmla="*/ 473286 w 1421109"/>
                <a:gd name="connsiteY15-4748" fmla="*/ 1341515 h 2339735"/>
                <a:gd name="connsiteX16-4749" fmla="*/ 338442 w 1421109"/>
                <a:gd name="connsiteY16-4750" fmla="*/ 1287610 h 2339735"/>
                <a:gd name="connsiteX17-4751" fmla="*/ 719 w 1421109"/>
                <a:gd name="connsiteY17-4752" fmla="*/ 986933 h 2339735"/>
                <a:gd name="connsiteX0-4753" fmla="*/ 719 w 1421109"/>
                <a:gd name="connsiteY0-4754" fmla="*/ 986933 h 2339735"/>
                <a:gd name="connsiteX1-4755" fmla="*/ 140932 w 1421109"/>
                <a:gd name="connsiteY1-4756" fmla="*/ 1382707 h 2339735"/>
                <a:gd name="connsiteX2-4757" fmla="*/ 309182 w 1421109"/>
                <a:gd name="connsiteY2-4758" fmla="*/ 1741152 h 2339735"/>
                <a:gd name="connsiteX3-4759" fmla="*/ 548773 w 1421109"/>
                <a:gd name="connsiteY3-4760" fmla="*/ 1965726 h 2339735"/>
                <a:gd name="connsiteX4-4761" fmla="*/ 582370 w 1421109"/>
                <a:gd name="connsiteY4-4762" fmla="*/ 2326620 h 2339735"/>
                <a:gd name="connsiteX5-4763" fmla="*/ 1253027 w 1421109"/>
                <a:gd name="connsiteY5-4764" fmla="*/ 2339735 h 2339735"/>
                <a:gd name="connsiteX6-4765" fmla="*/ 1262460 w 1421109"/>
                <a:gd name="connsiteY6-4766" fmla="*/ 2016462 h 2339735"/>
                <a:gd name="connsiteX7-4767" fmla="*/ 1421092 w 1421109"/>
                <a:gd name="connsiteY7-4768" fmla="*/ 1155936 h 2339735"/>
                <a:gd name="connsiteX8-4769" fmla="*/ 1138690 w 1421109"/>
                <a:gd name="connsiteY8-4770" fmla="*/ 698715 h 2339735"/>
                <a:gd name="connsiteX9-4771" fmla="*/ 1168953 w 1421109"/>
                <a:gd name="connsiteY9-4772" fmla="*/ 997450 h 2339735"/>
                <a:gd name="connsiteX10-4773" fmla="*/ 951276 w 1421109"/>
                <a:gd name="connsiteY10-4774" fmla="*/ 652060 h 2339735"/>
                <a:gd name="connsiteX11-4775" fmla="*/ 957315 w 1421109"/>
                <a:gd name="connsiteY11-4776" fmla="*/ 973558 h 2339735"/>
                <a:gd name="connsiteX12-4777" fmla="*/ 744269 w 1421109"/>
                <a:gd name="connsiteY12-4778" fmla="*/ 33 h 2339735"/>
                <a:gd name="connsiteX13-4779" fmla="*/ 705942 w 1421109"/>
                <a:gd name="connsiteY13-4780" fmla="*/ 969180 h 2339735"/>
                <a:gd name="connsiteX14-4781" fmla="*/ 528969 w 1421109"/>
                <a:gd name="connsiteY14-4782" fmla="*/ 26595 h 2339735"/>
                <a:gd name="connsiteX15-4783" fmla="*/ 473286 w 1421109"/>
                <a:gd name="connsiteY15-4784" fmla="*/ 1341515 h 2339735"/>
                <a:gd name="connsiteX16-4785" fmla="*/ 338442 w 1421109"/>
                <a:gd name="connsiteY16-4786" fmla="*/ 1287610 h 2339735"/>
                <a:gd name="connsiteX17-4787" fmla="*/ 719 w 1421109"/>
                <a:gd name="connsiteY17-4788" fmla="*/ 986933 h 2339735"/>
                <a:gd name="connsiteX0-4789" fmla="*/ 719 w 1421109"/>
                <a:gd name="connsiteY0-4790" fmla="*/ 986933 h 2339735"/>
                <a:gd name="connsiteX1-4791" fmla="*/ 140932 w 1421109"/>
                <a:gd name="connsiteY1-4792" fmla="*/ 1382707 h 2339735"/>
                <a:gd name="connsiteX2-4793" fmla="*/ 309182 w 1421109"/>
                <a:gd name="connsiteY2-4794" fmla="*/ 1741152 h 2339735"/>
                <a:gd name="connsiteX3-4795" fmla="*/ 548773 w 1421109"/>
                <a:gd name="connsiteY3-4796" fmla="*/ 1965726 h 2339735"/>
                <a:gd name="connsiteX4-4797" fmla="*/ 582370 w 1421109"/>
                <a:gd name="connsiteY4-4798" fmla="*/ 2326620 h 2339735"/>
                <a:gd name="connsiteX5-4799" fmla="*/ 1253027 w 1421109"/>
                <a:gd name="connsiteY5-4800" fmla="*/ 2339735 h 2339735"/>
                <a:gd name="connsiteX6-4801" fmla="*/ 1262460 w 1421109"/>
                <a:gd name="connsiteY6-4802" fmla="*/ 2016462 h 2339735"/>
                <a:gd name="connsiteX7-4803" fmla="*/ 1421092 w 1421109"/>
                <a:gd name="connsiteY7-4804" fmla="*/ 1155936 h 2339735"/>
                <a:gd name="connsiteX8-4805" fmla="*/ 1138690 w 1421109"/>
                <a:gd name="connsiteY8-4806" fmla="*/ 698715 h 2339735"/>
                <a:gd name="connsiteX9-4807" fmla="*/ 1168953 w 1421109"/>
                <a:gd name="connsiteY9-4808" fmla="*/ 997450 h 2339735"/>
                <a:gd name="connsiteX10-4809" fmla="*/ 951276 w 1421109"/>
                <a:gd name="connsiteY10-4810" fmla="*/ 652060 h 2339735"/>
                <a:gd name="connsiteX11-4811" fmla="*/ 957315 w 1421109"/>
                <a:gd name="connsiteY11-4812" fmla="*/ 973558 h 2339735"/>
                <a:gd name="connsiteX12-4813" fmla="*/ 744269 w 1421109"/>
                <a:gd name="connsiteY12-4814" fmla="*/ 33 h 2339735"/>
                <a:gd name="connsiteX13-4815" fmla="*/ 705942 w 1421109"/>
                <a:gd name="connsiteY13-4816" fmla="*/ 969180 h 2339735"/>
                <a:gd name="connsiteX14-4817" fmla="*/ 528969 w 1421109"/>
                <a:gd name="connsiteY14-4818" fmla="*/ 26595 h 2339735"/>
                <a:gd name="connsiteX15-4819" fmla="*/ 473286 w 1421109"/>
                <a:gd name="connsiteY15-4820" fmla="*/ 1341515 h 2339735"/>
                <a:gd name="connsiteX16-4821" fmla="*/ 338442 w 1421109"/>
                <a:gd name="connsiteY16-4822" fmla="*/ 1287610 h 2339735"/>
                <a:gd name="connsiteX17-4823" fmla="*/ 719 w 1421109"/>
                <a:gd name="connsiteY17-4824" fmla="*/ 986933 h 2339735"/>
                <a:gd name="connsiteX0-4825" fmla="*/ 719 w 1421109"/>
                <a:gd name="connsiteY0-4826" fmla="*/ 986933 h 2339735"/>
                <a:gd name="connsiteX1-4827" fmla="*/ 140932 w 1421109"/>
                <a:gd name="connsiteY1-4828" fmla="*/ 1382707 h 2339735"/>
                <a:gd name="connsiteX2-4829" fmla="*/ 309182 w 1421109"/>
                <a:gd name="connsiteY2-4830" fmla="*/ 1741152 h 2339735"/>
                <a:gd name="connsiteX3-4831" fmla="*/ 548773 w 1421109"/>
                <a:gd name="connsiteY3-4832" fmla="*/ 1965726 h 2339735"/>
                <a:gd name="connsiteX4-4833" fmla="*/ 582370 w 1421109"/>
                <a:gd name="connsiteY4-4834" fmla="*/ 2326620 h 2339735"/>
                <a:gd name="connsiteX5-4835" fmla="*/ 1253027 w 1421109"/>
                <a:gd name="connsiteY5-4836" fmla="*/ 2339735 h 2339735"/>
                <a:gd name="connsiteX6-4837" fmla="*/ 1262460 w 1421109"/>
                <a:gd name="connsiteY6-4838" fmla="*/ 2016462 h 2339735"/>
                <a:gd name="connsiteX7-4839" fmla="*/ 1421092 w 1421109"/>
                <a:gd name="connsiteY7-4840" fmla="*/ 1155936 h 2339735"/>
                <a:gd name="connsiteX8-4841" fmla="*/ 1138690 w 1421109"/>
                <a:gd name="connsiteY8-4842" fmla="*/ 698715 h 2339735"/>
                <a:gd name="connsiteX9-4843" fmla="*/ 1168953 w 1421109"/>
                <a:gd name="connsiteY9-4844" fmla="*/ 997450 h 2339735"/>
                <a:gd name="connsiteX10-4845" fmla="*/ 951276 w 1421109"/>
                <a:gd name="connsiteY10-4846" fmla="*/ 652060 h 2339735"/>
                <a:gd name="connsiteX11-4847" fmla="*/ 957315 w 1421109"/>
                <a:gd name="connsiteY11-4848" fmla="*/ 973558 h 2339735"/>
                <a:gd name="connsiteX12-4849" fmla="*/ 744269 w 1421109"/>
                <a:gd name="connsiteY12-4850" fmla="*/ 33 h 2339735"/>
                <a:gd name="connsiteX13-4851" fmla="*/ 705942 w 1421109"/>
                <a:gd name="connsiteY13-4852" fmla="*/ 969180 h 2339735"/>
                <a:gd name="connsiteX14-4853" fmla="*/ 528969 w 1421109"/>
                <a:gd name="connsiteY14-4854" fmla="*/ 26595 h 2339735"/>
                <a:gd name="connsiteX15-4855" fmla="*/ 473286 w 1421109"/>
                <a:gd name="connsiteY15-4856" fmla="*/ 1341515 h 2339735"/>
                <a:gd name="connsiteX16-4857" fmla="*/ 338442 w 1421109"/>
                <a:gd name="connsiteY16-4858" fmla="*/ 1287610 h 2339735"/>
                <a:gd name="connsiteX17-4859" fmla="*/ 719 w 1421109"/>
                <a:gd name="connsiteY17-4860" fmla="*/ 986933 h 2339735"/>
                <a:gd name="connsiteX0-4861" fmla="*/ 719 w 1421109"/>
                <a:gd name="connsiteY0-4862" fmla="*/ 986933 h 2339735"/>
                <a:gd name="connsiteX1-4863" fmla="*/ 140932 w 1421109"/>
                <a:gd name="connsiteY1-4864" fmla="*/ 1382707 h 2339735"/>
                <a:gd name="connsiteX2-4865" fmla="*/ 309182 w 1421109"/>
                <a:gd name="connsiteY2-4866" fmla="*/ 1741152 h 2339735"/>
                <a:gd name="connsiteX3-4867" fmla="*/ 548773 w 1421109"/>
                <a:gd name="connsiteY3-4868" fmla="*/ 1965726 h 2339735"/>
                <a:gd name="connsiteX4-4869" fmla="*/ 582370 w 1421109"/>
                <a:gd name="connsiteY4-4870" fmla="*/ 2326620 h 2339735"/>
                <a:gd name="connsiteX5-4871" fmla="*/ 1253027 w 1421109"/>
                <a:gd name="connsiteY5-4872" fmla="*/ 2339735 h 2339735"/>
                <a:gd name="connsiteX6-4873" fmla="*/ 1262460 w 1421109"/>
                <a:gd name="connsiteY6-4874" fmla="*/ 2016462 h 2339735"/>
                <a:gd name="connsiteX7-4875" fmla="*/ 1421092 w 1421109"/>
                <a:gd name="connsiteY7-4876" fmla="*/ 1155936 h 2339735"/>
                <a:gd name="connsiteX8-4877" fmla="*/ 1138690 w 1421109"/>
                <a:gd name="connsiteY8-4878" fmla="*/ 698715 h 2339735"/>
                <a:gd name="connsiteX9-4879" fmla="*/ 1168953 w 1421109"/>
                <a:gd name="connsiteY9-4880" fmla="*/ 997450 h 2339735"/>
                <a:gd name="connsiteX10-4881" fmla="*/ 951276 w 1421109"/>
                <a:gd name="connsiteY10-4882" fmla="*/ 652060 h 2339735"/>
                <a:gd name="connsiteX11-4883" fmla="*/ 957315 w 1421109"/>
                <a:gd name="connsiteY11-4884" fmla="*/ 973558 h 2339735"/>
                <a:gd name="connsiteX12-4885" fmla="*/ 744269 w 1421109"/>
                <a:gd name="connsiteY12-4886" fmla="*/ 33 h 2339735"/>
                <a:gd name="connsiteX13-4887" fmla="*/ 705942 w 1421109"/>
                <a:gd name="connsiteY13-4888" fmla="*/ 969180 h 2339735"/>
                <a:gd name="connsiteX14-4889" fmla="*/ 528969 w 1421109"/>
                <a:gd name="connsiteY14-4890" fmla="*/ 26595 h 2339735"/>
                <a:gd name="connsiteX15-4891" fmla="*/ 473286 w 1421109"/>
                <a:gd name="connsiteY15-4892" fmla="*/ 1341515 h 2339735"/>
                <a:gd name="connsiteX16-4893" fmla="*/ 338442 w 1421109"/>
                <a:gd name="connsiteY16-4894" fmla="*/ 1287610 h 2339735"/>
                <a:gd name="connsiteX17-4895" fmla="*/ 719 w 1421109"/>
                <a:gd name="connsiteY17-4896" fmla="*/ 986933 h 2339735"/>
                <a:gd name="connsiteX0-4897" fmla="*/ 719 w 1421109"/>
                <a:gd name="connsiteY0-4898" fmla="*/ 986933 h 2339735"/>
                <a:gd name="connsiteX1-4899" fmla="*/ 140932 w 1421109"/>
                <a:gd name="connsiteY1-4900" fmla="*/ 1382707 h 2339735"/>
                <a:gd name="connsiteX2-4901" fmla="*/ 309182 w 1421109"/>
                <a:gd name="connsiteY2-4902" fmla="*/ 1741152 h 2339735"/>
                <a:gd name="connsiteX3-4903" fmla="*/ 548773 w 1421109"/>
                <a:gd name="connsiteY3-4904" fmla="*/ 1965726 h 2339735"/>
                <a:gd name="connsiteX4-4905" fmla="*/ 582370 w 1421109"/>
                <a:gd name="connsiteY4-4906" fmla="*/ 2326620 h 2339735"/>
                <a:gd name="connsiteX5-4907" fmla="*/ 1253027 w 1421109"/>
                <a:gd name="connsiteY5-4908" fmla="*/ 2339735 h 2339735"/>
                <a:gd name="connsiteX6-4909" fmla="*/ 1262460 w 1421109"/>
                <a:gd name="connsiteY6-4910" fmla="*/ 2016462 h 2339735"/>
                <a:gd name="connsiteX7-4911" fmla="*/ 1421092 w 1421109"/>
                <a:gd name="connsiteY7-4912" fmla="*/ 1155936 h 2339735"/>
                <a:gd name="connsiteX8-4913" fmla="*/ 1138690 w 1421109"/>
                <a:gd name="connsiteY8-4914" fmla="*/ 698715 h 2339735"/>
                <a:gd name="connsiteX9-4915" fmla="*/ 1168953 w 1421109"/>
                <a:gd name="connsiteY9-4916" fmla="*/ 997450 h 2339735"/>
                <a:gd name="connsiteX10-4917" fmla="*/ 951276 w 1421109"/>
                <a:gd name="connsiteY10-4918" fmla="*/ 652060 h 2339735"/>
                <a:gd name="connsiteX11-4919" fmla="*/ 957315 w 1421109"/>
                <a:gd name="connsiteY11-4920" fmla="*/ 973558 h 2339735"/>
                <a:gd name="connsiteX12-4921" fmla="*/ 744269 w 1421109"/>
                <a:gd name="connsiteY12-4922" fmla="*/ 33 h 2339735"/>
                <a:gd name="connsiteX13-4923" fmla="*/ 705942 w 1421109"/>
                <a:gd name="connsiteY13-4924" fmla="*/ 969180 h 2339735"/>
                <a:gd name="connsiteX14-4925" fmla="*/ 528969 w 1421109"/>
                <a:gd name="connsiteY14-4926" fmla="*/ 26595 h 2339735"/>
                <a:gd name="connsiteX15-4927" fmla="*/ 473286 w 1421109"/>
                <a:gd name="connsiteY15-4928" fmla="*/ 1341515 h 2339735"/>
                <a:gd name="connsiteX16-4929" fmla="*/ 338442 w 1421109"/>
                <a:gd name="connsiteY16-4930" fmla="*/ 1287610 h 2339735"/>
                <a:gd name="connsiteX17-4931" fmla="*/ 719 w 1421109"/>
                <a:gd name="connsiteY17-4932" fmla="*/ 986933 h 2339735"/>
                <a:gd name="connsiteX0-4933" fmla="*/ 719 w 1421109"/>
                <a:gd name="connsiteY0-4934" fmla="*/ 986933 h 2339735"/>
                <a:gd name="connsiteX1-4935" fmla="*/ 140932 w 1421109"/>
                <a:gd name="connsiteY1-4936" fmla="*/ 1382707 h 2339735"/>
                <a:gd name="connsiteX2-4937" fmla="*/ 309182 w 1421109"/>
                <a:gd name="connsiteY2-4938" fmla="*/ 1741152 h 2339735"/>
                <a:gd name="connsiteX3-4939" fmla="*/ 548773 w 1421109"/>
                <a:gd name="connsiteY3-4940" fmla="*/ 1965726 h 2339735"/>
                <a:gd name="connsiteX4-4941" fmla="*/ 582370 w 1421109"/>
                <a:gd name="connsiteY4-4942" fmla="*/ 2326620 h 2339735"/>
                <a:gd name="connsiteX5-4943" fmla="*/ 1253027 w 1421109"/>
                <a:gd name="connsiteY5-4944" fmla="*/ 2339735 h 2339735"/>
                <a:gd name="connsiteX6-4945" fmla="*/ 1262460 w 1421109"/>
                <a:gd name="connsiteY6-4946" fmla="*/ 2016462 h 2339735"/>
                <a:gd name="connsiteX7-4947" fmla="*/ 1421092 w 1421109"/>
                <a:gd name="connsiteY7-4948" fmla="*/ 1155936 h 2339735"/>
                <a:gd name="connsiteX8-4949" fmla="*/ 1138690 w 1421109"/>
                <a:gd name="connsiteY8-4950" fmla="*/ 698715 h 2339735"/>
                <a:gd name="connsiteX9-4951" fmla="*/ 1168953 w 1421109"/>
                <a:gd name="connsiteY9-4952" fmla="*/ 997450 h 2339735"/>
                <a:gd name="connsiteX10-4953" fmla="*/ 951276 w 1421109"/>
                <a:gd name="connsiteY10-4954" fmla="*/ 652060 h 2339735"/>
                <a:gd name="connsiteX11-4955" fmla="*/ 957315 w 1421109"/>
                <a:gd name="connsiteY11-4956" fmla="*/ 973558 h 2339735"/>
                <a:gd name="connsiteX12-4957" fmla="*/ 744269 w 1421109"/>
                <a:gd name="connsiteY12-4958" fmla="*/ 33 h 2339735"/>
                <a:gd name="connsiteX13-4959" fmla="*/ 705942 w 1421109"/>
                <a:gd name="connsiteY13-4960" fmla="*/ 969180 h 2339735"/>
                <a:gd name="connsiteX14-4961" fmla="*/ 528969 w 1421109"/>
                <a:gd name="connsiteY14-4962" fmla="*/ 26595 h 2339735"/>
                <a:gd name="connsiteX15-4963" fmla="*/ 473286 w 1421109"/>
                <a:gd name="connsiteY15-4964" fmla="*/ 1341515 h 2339735"/>
                <a:gd name="connsiteX16-4965" fmla="*/ 338442 w 1421109"/>
                <a:gd name="connsiteY16-4966" fmla="*/ 1287610 h 2339735"/>
                <a:gd name="connsiteX17-4967" fmla="*/ 719 w 1421109"/>
                <a:gd name="connsiteY17-4968" fmla="*/ 986933 h 2339735"/>
                <a:gd name="connsiteX0-4969" fmla="*/ 719 w 1421109"/>
                <a:gd name="connsiteY0-4970" fmla="*/ 986933 h 2339735"/>
                <a:gd name="connsiteX1-4971" fmla="*/ 140932 w 1421109"/>
                <a:gd name="connsiteY1-4972" fmla="*/ 1382707 h 2339735"/>
                <a:gd name="connsiteX2-4973" fmla="*/ 309182 w 1421109"/>
                <a:gd name="connsiteY2-4974" fmla="*/ 1741152 h 2339735"/>
                <a:gd name="connsiteX3-4975" fmla="*/ 548773 w 1421109"/>
                <a:gd name="connsiteY3-4976" fmla="*/ 1965726 h 2339735"/>
                <a:gd name="connsiteX4-4977" fmla="*/ 582370 w 1421109"/>
                <a:gd name="connsiteY4-4978" fmla="*/ 2326620 h 2339735"/>
                <a:gd name="connsiteX5-4979" fmla="*/ 1253027 w 1421109"/>
                <a:gd name="connsiteY5-4980" fmla="*/ 2339735 h 2339735"/>
                <a:gd name="connsiteX6-4981" fmla="*/ 1262460 w 1421109"/>
                <a:gd name="connsiteY6-4982" fmla="*/ 2016462 h 2339735"/>
                <a:gd name="connsiteX7-4983" fmla="*/ 1421092 w 1421109"/>
                <a:gd name="connsiteY7-4984" fmla="*/ 1155936 h 2339735"/>
                <a:gd name="connsiteX8-4985" fmla="*/ 1138690 w 1421109"/>
                <a:gd name="connsiteY8-4986" fmla="*/ 698715 h 2339735"/>
                <a:gd name="connsiteX9-4987" fmla="*/ 1184971 w 1421109"/>
                <a:gd name="connsiteY9-4988" fmla="*/ 1001578 h 2339735"/>
                <a:gd name="connsiteX10-4989" fmla="*/ 951276 w 1421109"/>
                <a:gd name="connsiteY10-4990" fmla="*/ 652060 h 2339735"/>
                <a:gd name="connsiteX11-4991" fmla="*/ 957315 w 1421109"/>
                <a:gd name="connsiteY11-4992" fmla="*/ 973558 h 2339735"/>
                <a:gd name="connsiteX12-4993" fmla="*/ 744269 w 1421109"/>
                <a:gd name="connsiteY12-4994" fmla="*/ 33 h 2339735"/>
                <a:gd name="connsiteX13-4995" fmla="*/ 705942 w 1421109"/>
                <a:gd name="connsiteY13-4996" fmla="*/ 969180 h 2339735"/>
                <a:gd name="connsiteX14-4997" fmla="*/ 528969 w 1421109"/>
                <a:gd name="connsiteY14-4998" fmla="*/ 26595 h 2339735"/>
                <a:gd name="connsiteX15-4999" fmla="*/ 473286 w 1421109"/>
                <a:gd name="connsiteY15-5000" fmla="*/ 1341515 h 2339735"/>
                <a:gd name="connsiteX16-5001" fmla="*/ 338442 w 1421109"/>
                <a:gd name="connsiteY16-5002" fmla="*/ 1287610 h 2339735"/>
                <a:gd name="connsiteX17-5003" fmla="*/ 719 w 1421109"/>
                <a:gd name="connsiteY17-5004" fmla="*/ 986933 h 2339735"/>
                <a:gd name="connsiteX0-5005" fmla="*/ 719 w 1421109"/>
                <a:gd name="connsiteY0-5006" fmla="*/ 986933 h 2339735"/>
                <a:gd name="connsiteX1-5007" fmla="*/ 140932 w 1421109"/>
                <a:gd name="connsiteY1-5008" fmla="*/ 1382707 h 2339735"/>
                <a:gd name="connsiteX2-5009" fmla="*/ 309182 w 1421109"/>
                <a:gd name="connsiteY2-5010" fmla="*/ 1741152 h 2339735"/>
                <a:gd name="connsiteX3-5011" fmla="*/ 548773 w 1421109"/>
                <a:gd name="connsiteY3-5012" fmla="*/ 1965726 h 2339735"/>
                <a:gd name="connsiteX4-5013" fmla="*/ 582370 w 1421109"/>
                <a:gd name="connsiteY4-5014" fmla="*/ 2326620 h 2339735"/>
                <a:gd name="connsiteX5-5015" fmla="*/ 1253027 w 1421109"/>
                <a:gd name="connsiteY5-5016" fmla="*/ 2339735 h 2339735"/>
                <a:gd name="connsiteX6-5017" fmla="*/ 1262460 w 1421109"/>
                <a:gd name="connsiteY6-5018" fmla="*/ 2016462 h 2339735"/>
                <a:gd name="connsiteX7-5019" fmla="*/ 1421092 w 1421109"/>
                <a:gd name="connsiteY7-5020" fmla="*/ 1155936 h 2339735"/>
                <a:gd name="connsiteX8-5021" fmla="*/ 1138690 w 1421109"/>
                <a:gd name="connsiteY8-5022" fmla="*/ 698715 h 2339735"/>
                <a:gd name="connsiteX9-5023" fmla="*/ 1184971 w 1421109"/>
                <a:gd name="connsiteY9-5024" fmla="*/ 1001578 h 2339735"/>
                <a:gd name="connsiteX10-5025" fmla="*/ 951276 w 1421109"/>
                <a:gd name="connsiteY10-5026" fmla="*/ 652060 h 2339735"/>
                <a:gd name="connsiteX11-5027" fmla="*/ 957315 w 1421109"/>
                <a:gd name="connsiteY11-5028" fmla="*/ 973558 h 2339735"/>
                <a:gd name="connsiteX12-5029" fmla="*/ 744269 w 1421109"/>
                <a:gd name="connsiteY12-5030" fmla="*/ 33 h 2339735"/>
                <a:gd name="connsiteX13-5031" fmla="*/ 705942 w 1421109"/>
                <a:gd name="connsiteY13-5032" fmla="*/ 969180 h 2339735"/>
                <a:gd name="connsiteX14-5033" fmla="*/ 528969 w 1421109"/>
                <a:gd name="connsiteY14-5034" fmla="*/ 26595 h 2339735"/>
                <a:gd name="connsiteX15-5035" fmla="*/ 473286 w 1421109"/>
                <a:gd name="connsiteY15-5036" fmla="*/ 1341515 h 2339735"/>
                <a:gd name="connsiteX16-5037" fmla="*/ 338442 w 1421109"/>
                <a:gd name="connsiteY16-5038" fmla="*/ 1287610 h 2339735"/>
                <a:gd name="connsiteX17-5039" fmla="*/ 719 w 1421109"/>
                <a:gd name="connsiteY17-5040" fmla="*/ 986933 h 2339735"/>
                <a:gd name="connsiteX0-5041" fmla="*/ 719 w 1421109"/>
                <a:gd name="connsiteY0-5042" fmla="*/ 986933 h 2339735"/>
                <a:gd name="connsiteX1-5043" fmla="*/ 140932 w 1421109"/>
                <a:gd name="connsiteY1-5044" fmla="*/ 1382707 h 2339735"/>
                <a:gd name="connsiteX2-5045" fmla="*/ 309182 w 1421109"/>
                <a:gd name="connsiteY2-5046" fmla="*/ 1741152 h 2339735"/>
                <a:gd name="connsiteX3-5047" fmla="*/ 548773 w 1421109"/>
                <a:gd name="connsiteY3-5048" fmla="*/ 1965726 h 2339735"/>
                <a:gd name="connsiteX4-5049" fmla="*/ 582370 w 1421109"/>
                <a:gd name="connsiteY4-5050" fmla="*/ 2326620 h 2339735"/>
                <a:gd name="connsiteX5-5051" fmla="*/ 1253027 w 1421109"/>
                <a:gd name="connsiteY5-5052" fmla="*/ 2339735 h 2339735"/>
                <a:gd name="connsiteX6-5053" fmla="*/ 1262460 w 1421109"/>
                <a:gd name="connsiteY6-5054" fmla="*/ 2016462 h 2339735"/>
                <a:gd name="connsiteX7-5055" fmla="*/ 1421092 w 1421109"/>
                <a:gd name="connsiteY7-5056" fmla="*/ 1155936 h 2339735"/>
                <a:gd name="connsiteX8-5057" fmla="*/ 1146109 w 1421109"/>
                <a:gd name="connsiteY8-5058" fmla="*/ 696209 h 2339735"/>
                <a:gd name="connsiteX9-5059" fmla="*/ 1184971 w 1421109"/>
                <a:gd name="connsiteY9-5060" fmla="*/ 1001578 h 2339735"/>
                <a:gd name="connsiteX10-5061" fmla="*/ 951276 w 1421109"/>
                <a:gd name="connsiteY10-5062" fmla="*/ 652060 h 2339735"/>
                <a:gd name="connsiteX11-5063" fmla="*/ 957315 w 1421109"/>
                <a:gd name="connsiteY11-5064" fmla="*/ 973558 h 2339735"/>
                <a:gd name="connsiteX12-5065" fmla="*/ 744269 w 1421109"/>
                <a:gd name="connsiteY12-5066" fmla="*/ 33 h 2339735"/>
                <a:gd name="connsiteX13-5067" fmla="*/ 705942 w 1421109"/>
                <a:gd name="connsiteY13-5068" fmla="*/ 969180 h 2339735"/>
                <a:gd name="connsiteX14-5069" fmla="*/ 528969 w 1421109"/>
                <a:gd name="connsiteY14-5070" fmla="*/ 26595 h 2339735"/>
                <a:gd name="connsiteX15-5071" fmla="*/ 473286 w 1421109"/>
                <a:gd name="connsiteY15-5072" fmla="*/ 1341515 h 2339735"/>
                <a:gd name="connsiteX16-5073" fmla="*/ 338442 w 1421109"/>
                <a:gd name="connsiteY16-5074" fmla="*/ 1287610 h 2339735"/>
                <a:gd name="connsiteX17-5075" fmla="*/ 719 w 1421109"/>
                <a:gd name="connsiteY17-5076" fmla="*/ 986933 h 2339735"/>
                <a:gd name="connsiteX0-5077" fmla="*/ 719 w 1421109"/>
                <a:gd name="connsiteY0-5078" fmla="*/ 986933 h 2339735"/>
                <a:gd name="connsiteX1-5079" fmla="*/ 140932 w 1421109"/>
                <a:gd name="connsiteY1-5080" fmla="*/ 1382707 h 2339735"/>
                <a:gd name="connsiteX2-5081" fmla="*/ 309182 w 1421109"/>
                <a:gd name="connsiteY2-5082" fmla="*/ 1741152 h 2339735"/>
                <a:gd name="connsiteX3-5083" fmla="*/ 548773 w 1421109"/>
                <a:gd name="connsiteY3-5084" fmla="*/ 1965726 h 2339735"/>
                <a:gd name="connsiteX4-5085" fmla="*/ 582370 w 1421109"/>
                <a:gd name="connsiteY4-5086" fmla="*/ 2326620 h 2339735"/>
                <a:gd name="connsiteX5-5087" fmla="*/ 1253027 w 1421109"/>
                <a:gd name="connsiteY5-5088" fmla="*/ 2339735 h 2339735"/>
                <a:gd name="connsiteX6-5089" fmla="*/ 1262460 w 1421109"/>
                <a:gd name="connsiteY6-5090" fmla="*/ 2016462 h 2339735"/>
                <a:gd name="connsiteX7-5091" fmla="*/ 1421092 w 1421109"/>
                <a:gd name="connsiteY7-5092" fmla="*/ 1155936 h 2339735"/>
                <a:gd name="connsiteX8-5093" fmla="*/ 1146109 w 1421109"/>
                <a:gd name="connsiteY8-5094" fmla="*/ 696209 h 2339735"/>
                <a:gd name="connsiteX9-5095" fmla="*/ 1184971 w 1421109"/>
                <a:gd name="connsiteY9-5096" fmla="*/ 1001578 h 2339735"/>
                <a:gd name="connsiteX10-5097" fmla="*/ 951276 w 1421109"/>
                <a:gd name="connsiteY10-5098" fmla="*/ 652060 h 2339735"/>
                <a:gd name="connsiteX11-5099" fmla="*/ 957315 w 1421109"/>
                <a:gd name="connsiteY11-5100" fmla="*/ 973558 h 2339735"/>
                <a:gd name="connsiteX12-5101" fmla="*/ 744269 w 1421109"/>
                <a:gd name="connsiteY12-5102" fmla="*/ 33 h 2339735"/>
                <a:gd name="connsiteX13-5103" fmla="*/ 705942 w 1421109"/>
                <a:gd name="connsiteY13-5104" fmla="*/ 969180 h 2339735"/>
                <a:gd name="connsiteX14-5105" fmla="*/ 528969 w 1421109"/>
                <a:gd name="connsiteY14-5106" fmla="*/ 26595 h 2339735"/>
                <a:gd name="connsiteX15-5107" fmla="*/ 473286 w 1421109"/>
                <a:gd name="connsiteY15-5108" fmla="*/ 1341515 h 2339735"/>
                <a:gd name="connsiteX16-5109" fmla="*/ 338442 w 1421109"/>
                <a:gd name="connsiteY16-5110" fmla="*/ 1287610 h 2339735"/>
                <a:gd name="connsiteX17-5111" fmla="*/ 719 w 1421109"/>
                <a:gd name="connsiteY17-5112" fmla="*/ 986933 h 2339735"/>
                <a:gd name="connsiteX0-5113" fmla="*/ 719 w 1421109"/>
                <a:gd name="connsiteY0-5114" fmla="*/ 986933 h 2339735"/>
                <a:gd name="connsiteX1-5115" fmla="*/ 140932 w 1421109"/>
                <a:gd name="connsiteY1-5116" fmla="*/ 1382707 h 2339735"/>
                <a:gd name="connsiteX2-5117" fmla="*/ 309182 w 1421109"/>
                <a:gd name="connsiteY2-5118" fmla="*/ 1741152 h 2339735"/>
                <a:gd name="connsiteX3-5119" fmla="*/ 548773 w 1421109"/>
                <a:gd name="connsiteY3-5120" fmla="*/ 1965726 h 2339735"/>
                <a:gd name="connsiteX4-5121" fmla="*/ 582370 w 1421109"/>
                <a:gd name="connsiteY4-5122" fmla="*/ 2326620 h 2339735"/>
                <a:gd name="connsiteX5-5123" fmla="*/ 1253027 w 1421109"/>
                <a:gd name="connsiteY5-5124" fmla="*/ 2339735 h 2339735"/>
                <a:gd name="connsiteX6-5125" fmla="*/ 1262460 w 1421109"/>
                <a:gd name="connsiteY6-5126" fmla="*/ 2016462 h 2339735"/>
                <a:gd name="connsiteX7-5127" fmla="*/ 1421092 w 1421109"/>
                <a:gd name="connsiteY7-5128" fmla="*/ 1155936 h 2339735"/>
                <a:gd name="connsiteX8-5129" fmla="*/ 1146109 w 1421109"/>
                <a:gd name="connsiteY8-5130" fmla="*/ 696209 h 2339735"/>
                <a:gd name="connsiteX9-5131" fmla="*/ 1184971 w 1421109"/>
                <a:gd name="connsiteY9-5132" fmla="*/ 1001578 h 2339735"/>
                <a:gd name="connsiteX10-5133" fmla="*/ 951276 w 1421109"/>
                <a:gd name="connsiteY10-5134" fmla="*/ 652060 h 2339735"/>
                <a:gd name="connsiteX11-5135" fmla="*/ 957315 w 1421109"/>
                <a:gd name="connsiteY11-5136" fmla="*/ 973558 h 2339735"/>
                <a:gd name="connsiteX12-5137" fmla="*/ 744269 w 1421109"/>
                <a:gd name="connsiteY12-5138" fmla="*/ 33 h 2339735"/>
                <a:gd name="connsiteX13-5139" fmla="*/ 705942 w 1421109"/>
                <a:gd name="connsiteY13-5140" fmla="*/ 969180 h 2339735"/>
                <a:gd name="connsiteX14-5141" fmla="*/ 528969 w 1421109"/>
                <a:gd name="connsiteY14-5142" fmla="*/ 26595 h 2339735"/>
                <a:gd name="connsiteX15-5143" fmla="*/ 473286 w 1421109"/>
                <a:gd name="connsiteY15-5144" fmla="*/ 1341515 h 2339735"/>
                <a:gd name="connsiteX16-5145" fmla="*/ 338442 w 1421109"/>
                <a:gd name="connsiteY16-5146" fmla="*/ 1287610 h 2339735"/>
                <a:gd name="connsiteX17-5147" fmla="*/ 719 w 1421109"/>
                <a:gd name="connsiteY17-5148" fmla="*/ 986933 h 2339735"/>
                <a:gd name="connsiteX0-5149" fmla="*/ 719 w 1421109"/>
                <a:gd name="connsiteY0-5150" fmla="*/ 986933 h 2339735"/>
                <a:gd name="connsiteX1-5151" fmla="*/ 140932 w 1421109"/>
                <a:gd name="connsiteY1-5152" fmla="*/ 1382707 h 2339735"/>
                <a:gd name="connsiteX2-5153" fmla="*/ 309182 w 1421109"/>
                <a:gd name="connsiteY2-5154" fmla="*/ 1741152 h 2339735"/>
                <a:gd name="connsiteX3-5155" fmla="*/ 548773 w 1421109"/>
                <a:gd name="connsiteY3-5156" fmla="*/ 1965726 h 2339735"/>
                <a:gd name="connsiteX4-5157" fmla="*/ 582370 w 1421109"/>
                <a:gd name="connsiteY4-5158" fmla="*/ 2326620 h 2339735"/>
                <a:gd name="connsiteX5-5159" fmla="*/ 1253027 w 1421109"/>
                <a:gd name="connsiteY5-5160" fmla="*/ 2339735 h 2339735"/>
                <a:gd name="connsiteX6-5161" fmla="*/ 1262460 w 1421109"/>
                <a:gd name="connsiteY6-5162" fmla="*/ 2016462 h 2339735"/>
                <a:gd name="connsiteX7-5163" fmla="*/ 1421092 w 1421109"/>
                <a:gd name="connsiteY7-5164" fmla="*/ 1155936 h 2339735"/>
                <a:gd name="connsiteX8-5165" fmla="*/ 1146109 w 1421109"/>
                <a:gd name="connsiteY8-5166" fmla="*/ 696209 h 2339735"/>
                <a:gd name="connsiteX9-5167" fmla="*/ 1184971 w 1421109"/>
                <a:gd name="connsiteY9-5168" fmla="*/ 1001578 h 2339735"/>
                <a:gd name="connsiteX10-5169" fmla="*/ 951276 w 1421109"/>
                <a:gd name="connsiteY10-5170" fmla="*/ 652060 h 2339735"/>
                <a:gd name="connsiteX11-5171" fmla="*/ 957315 w 1421109"/>
                <a:gd name="connsiteY11-5172" fmla="*/ 973558 h 2339735"/>
                <a:gd name="connsiteX12-5173" fmla="*/ 744269 w 1421109"/>
                <a:gd name="connsiteY12-5174" fmla="*/ 33 h 2339735"/>
                <a:gd name="connsiteX13-5175" fmla="*/ 705942 w 1421109"/>
                <a:gd name="connsiteY13-5176" fmla="*/ 969180 h 2339735"/>
                <a:gd name="connsiteX14-5177" fmla="*/ 528969 w 1421109"/>
                <a:gd name="connsiteY14-5178" fmla="*/ 26595 h 2339735"/>
                <a:gd name="connsiteX15-5179" fmla="*/ 473286 w 1421109"/>
                <a:gd name="connsiteY15-5180" fmla="*/ 1341515 h 2339735"/>
                <a:gd name="connsiteX16-5181" fmla="*/ 338442 w 1421109"/>
                <a:gd name="connsiteY16-5182" fmla="*/ 1287610 h 2339735"/>
                <a:gd name="connsiteX17-5183" fmla="*/ 719 w 1421109"/>
                <a:gd name="connsiteY17-5184" fmla="*/ 986933 h 2339735"/>
                <a:gd name="connsiteX0-5185" fmla="*/ 719 w 1421109"/>
                <a:gd name="connsiteY0-5186" fmla="*/ 986933 h 2339735"/>
                <a:gd name="connsiteX1-5187" fmla="*/ 140932 w 1421109"/>
                <a:gd name="connsiteY1-5188" fmla="*/ 1382707 h 2339735"/>
                <a:gd name="connsiteX2-5189" fmla="*/ 309182 w 1421109"/>
                <a:gd name="connsiteY2-5190" fmla="*/ 1741152 h 2339735"/>
                <a:gd name="connsiteX3-5191" fmla="*/ 548773 w 1421109"/>
                <a:gd name="connsiteY3-5192" fmla="*/ 1965726 h 2339735"/>
                <a:gd name="connsiteX4-5193" fmla="*/ 582370 w 1421109"/>
                <a:gd name="connsiteY4-5194" fmla="*/ 2326620 h 2339735"/>
                <a:gd name="connsiteX5-5195" fmla="*/ 1253027 w 1421109"/>
                <a:gd name="connsiteY5-5196" fmla="*/ 2339735 h 2339735"/>
                <a:gd name="connsiteX6-5197" fmla="*/ 1262460 w 1421109"/>
                <a:gd name="connsiteY6-5198" fmla="*/ 2016462 h 2339735"/>
                <a:gd name="connsiteX7-5199" fmla="*/ 1421092 w 1421109"/>
                <a:gd name="connsiteY7-5200" fmla="*/ 1155936 h 2339735"/>
                <a:gd name="connsiteX8-5201" fmla="*/ 1146109 w 1421109"/>
                <a:gd name="connsiteY8-5202" fmla="*/ 696209 h 2339735"/>
                <a:gd name="connsiteX9-5203" fmla="*/ 1184971 w 1421109"/>
                <a:gd name="connsiteY9-5204" fmla="*/ 1001578 h 2339735"/>
                <a:gd name="connsiteX10-5205" fmla="*/ 951276 w 1421109"/>
                <a:gd name="connsiteY10-5206" fmla="*/ 652060 h 2339735"/>
                <a:gd name="connsiteX11-5207" fmla="*/ 957315 w 1421109"/>
                <a:gd name="connsiteY11-5208" fmla="*/ 973558 h 2339735"/>
                <a:gd name="connsiteX12-5209" fmla="*/ 744269 w 1421109"/>
                <a:gd name="connsiteY12-5210" fmla="*/ 33 h 2339735"/>
                <a:gd name="connsiteX13-5211" fmla="*/ 705942 w 1421109"/>
                <a:gd name="connsiteY13-5212" fmla="*/ 969180 h 2339735"/>
                <a:gd name="connsiteX14-5213" fmla="*/ 528969 w 1421109"/>
                <a:gd name="connsiteY14-5214" fmla="*/ 26595 h 2339735"/>
                <a:gd name="connsiteX15-5215" fmla="*/ 473286 w 1421109"/>
                <a:gd name="connsiteY15-5216" fmla="*/ 1341515 h 2339735"/>
                <a:gd name="connsiteX16-5217" fmla="*/ 338442 w 1421109"/>
                <a:gd name="connsiteY16-5218" fmla="*/ 1287610 h 2339735"/>
                <a:gd name="connsiteX17-5219" fmla="*/ 719 w 1421109"/>
                <a:gd name="connsiteY17-5220" fmla="*/ 986933 h 2339735"/>
                <a:gd name="connsiteX0-5221" fmla="*/ 0 w 1420390"/>
                <a:gd name="connsiteY0-5222" fmla="*/ 986933 h 2339735"/>
                <a:gd name="connsiteX1-5223" fmla="*/ 140213 w 1420390"/>
                <a:gd name="connsiteY1-5224" fmla="*/ 1382707 h 2339735"/>
                <a:gd name="connsiteX2-5225" fmla="*/ 308463 w 1420390"/>
                <a:gd name="connsiteY2-5226" fmla="*/ 1741152 h 2339735"/>
                <a:gd name="connsiteX3-5227" fmla="*/ 548054 w 1420390"/>
                <a:gd name="connsiteY3-5228" fmla="*/ 1965726 h 2339735"/>
                <a:gd name="connsiteX4-5229" fmla="*/ 581651 w 1420390"/>
                <a:gd name="connsiteY4-5230" fmla="*/ 2326620 h 2339735"/>
                <a:gd name="connsiteX5-5231" fmla="*/ 1252308 w 1420390"/>
                <a:gd name="connsiteY5-5232" fmla="*/ 2339735 h 2339735"/>
                <a:gd name="connsiteX6-5233" fmla="*/ 1261741 w 1420390"/>
                <a:gd name="connsiteY6-5234" fmla="*/ 2016462 h 2339735"/>
                <a:gd name="connsiteX7-5235" fmla="*/ 1420373 w 1420390"/>
                <a:gd name="connsiteY7-5236" fmla="*/ 1155936 h 2339735"/>
                <a:gd name="connsiteX8-5237" fmla="*/ 1145390 w 1420390"/>
                <a:gd name="connsiteY8-5238" fmla="*/ 696209 h 2339735"/>
                <a:gd name="connsiteX9-5239" fmla="*/ 1184252 w 1420390"/>
                <a:gd name="connsiteY9-5240" fmla="*/ 1001578 h 2339735"/>
                <a:gd name="connsiteX10-5241" fmla="*/ 950557 w 1420390"/>
                <a:gd name="connsiteY10-5242" fmla="*/ 652060 h 2339735"/>
                <a:gd name="connsiteX11-5243" fmla="*/ 956596 w 1420390"/>
                <a:gd name="connsiteY11-5244" fmla="*/ 973558 h 2339735"/>
                <a:gd name="connsiteX12-5245" fmla="*/ 743550 w 1420390"/>
                <a:gd name="connsiteY12-5246" fmla="*/ 33 h 2339735"/>
                <a:gd name="connsiteX13-5247" fmla="*/ 705223 w 1420390"/>
                <a:gd name="connsiteY13-5248" fmla="*/ 969180 h 2339735"/>
                <a:gd name="connsiteX14-5249" fmla="*/ 528250 w 1420390"/>
                <a:gd name="connsiteY14-5250" fmla="*/ 26595 h 2339735"/>
                <a:gd name="connsiteX15-5251" fmla="*/ 472567 w 1420390"/>
                <a:gd name="connsiteY15-5252" fmla="*/ 1341515 h 2339735"/>
                <a:gd name="connsiteX16-5253" fmla="*/ 337723 w 1420390"/>
                <a:gd name="connsiteY16-5254" fmla="*/ 1287610 h 2339735"/>
                <a:gd name="connsiteX17-5255" fmla="*/ 0 w 1420390"/>
                <a:gd name="connsiteY17-5256" fmla="*/ 986933 h 2339735"/>
                <a:gd name="connsiteX0-5257" fmla="*/ 1090 w 1421480"/>
                <a:gd name="connsiteY0-5258" fmla="*/ 986933 h 2339735"/>
                <a:gd name="connsiteX1-5259" fmla="*/ 141303 w 1421480"/>
                <a:gd name="connsiteY1-5260" fmla="*/ 1382707 h 2339735"/>
                <a:gd name="connsiteX2-5261" fmla="*/ 309553 w 1421480"/>
                <a:gd name="connsiteY2-5262" fmla="*/ 1741152 h 2339735"/>
                <a:gd name="connsiteX3-5263" fmla="*/ 549144 w 1421480"/>
                <a:gd name="connsiteY3-5264" fmla="*/ 1965726 h 2339735"/>
                <a:gd name="connsiteX4-5265" fmla="*/ 582741 w 1421480"/>
                <a:gd name="connsiteY4-5266" fmla="*/ 2326620 h 2339735"/>
                <a:gd name="connsiteX5-5267" fmla="*/ 1253398 w 1421480"/>
                <a:gd name="connsiteY5-5268" fmla="*/ 2339735 h 2339735"/>
                <a:gd name="connsiteX6-5269" fmla="*/ 1262831 w 1421480"/>
                <a:gd name="connsiteY6-5270" fmla="*/ 2016462 h 2339735"/>
                <a:gd name="connsiteX7-5271" fmla="*/ 1421463 w 1421480"/>
                <a:gd name="connsiteY7-5272" fmla="*/ 1155936 h 2339735"/>
                <a:gd name="connsiteX8-5273" fmla="*/ 1146480 w 1421480"/>
                <a:gd name="connsiteY8-5274" fmla="*/ 696209 h 2339735"/>
                <a:gd name="connsiteX9-5275" fmla="*/ 1185342 w 1421480"/>
                <a:gd name="connsiteY9-5276" fmla="*/ 1001578 h 2339735"/>
                <a:gd name="connsiteX10-5277" fmla="*/ 951647 w 1421480"/>
                <a:gd name="connsiteY10-5278" fmla="*/ 652060 h 2339735"/>
                <a:gd name="connsiteX11-5279" fmla="*/ 957686 w 1421480"/>
                <a:gd name="connsiteY11-5280" fmla="*/ 973558 h 2339735"/>
                <a:gd name="connsiteX12-5281" fmla="*/ 744640 w 1421480"/>
                <a:gd name="connsiteY12-5282" fmla="*/ 33 h 2339735"/>
                <a:gd name="connsiteX13-5283" fmla="*/ 706313 w 1421480"/>
                <a:gd name="connsiteY13-5284" fmla="*/ 969180 h 2339735"/>
                <a:gd name="connsiteX14-5285" fmla="*/ 529340 w 1421480"/>
                <a:gd name="connsiteY14-5286" fmla="*/ 26595 h 2339735"/>
                <a:gd name="connsiteX15-5287" fmla="*/ 473657 w 1421480"/>
                <a:gd name="connsiteY15-5288" fmla="*/ 1341515 h 2339735"/>
                <a:gd name="connsiteX16-5289" fmla="*/ 338813 w 1421480"/>
                <a:gd name="connsiteY16-5290" fmla="*/ 1287610 h 2339735"/>
                <a:gd name="connsiteX17-5291" fmla="*/ 1090 w 1421480"/>
                <a:gd name="connsiteY17-5292" fmla="*/ 986933 h 2339735"/>
                <a:gd name="connsiteX0-5293" fmla="*/ 1118 w 1421508"/>
                <a:gd name="connsiteY0-5294" fmla="*/ 986933 h 2339735"/>
                <a:gd name="connsiteX1-5295" fmla="*/ 141331 w 1421508"/>
                <a:gd name="connsiteY1-5296" fmla="*/ 1382707 h 2339735"/>
                <a:gd name="connsiteX2-5297" fmla="*/ 309581 w 1421508"/>
                <a:gd name="connsiteY2-5298" fmla="*/ 1741152 h 2339735"/>
                <a:gd name="connsiteX3-5299" fmla="*/ 549172 w 1421508"/>
                <a:gd name="connsiteY3-5300" fmla="*/ 1965726 h 2339735"/>
                <a:gd name="connsiteX4-5301" fmla="*/ 582769 w 1421508"/>
                <a:gd name="connsiteY4-5302" fmla="*/ 2326620 h 2339735"/>
                <a:gd name="connsiteX5-5303" fmla="*/ 1253426 w 1421508"/>
                <a:gd name="connsiteY5-5304" fmla="*/ 2339735 h 2339735"/>
                <a:gd name="connsiteX6-5305" fmla="*/ 1262859 w 1421508"/>
                <a:gd name="connsiteY6-5306" fmla="*/ 2016462 h 2339735"/>
                <a:gd name="connsiteX7-5307" fmla="*/ 1421491 w 1421508"/>
                <a:gd name="connsiteY7-5308" fmla="*/ 1155936 h 2339735"/>
                <a:gd name="connsiteX8-5309" fmla="*/ 1146508 w 1421508"/>
                <a:gd name="connsiteY8-5310" fmla="*/ 696209 h 2339735"/>
                <a:gd name="connsiteX9-5311" fmla="*/ 1185370 w 1421508"/>
                <a:gd name="connsiteY9-5312" fmla="*/ 1001578 h 2339735"/>
                <a:gd name="connsiteX10-5313" fmla="*/ 951675 w 1421508"/>
                <a:gd name="connsiteY10-5314" fmla="*/ 652060 h 2339735"/>
                <a:gd name="connsiteX11-5315" fmla="*/ 957714 w 1421508"/>
                <a:gd name="connsiteY11-5316" fmla="*/ 973558 h 2339735"/>
                <a:gd name="connsiteX12-5317" fmla="*/ 744668 w 1421508"/>
                <a:gd name="connsiteY12-5318" fmla="*/ 33 h 2339735"/>
                <a:gd name="connsiteX13-5319" fmla="*/ 706341 w 1421508"/>
                <a:gd name="connsiteY13-5320" fmla="*/ 969180 h 2339735"/>
                <a:gd name="connsiteX14-5321" fmla="*/ 529368 w 1421508"/>
                <a:gd name="connsiteY14-5322" fmla="*/ 26595 h 2339735"/>
                <a:gd name="connsiteX15-5323" fmla="*/ 473685 w 1421508"/>
                <a:gd name="connsiteY15-5324" fmla="*/ 1341515 h 2339735"/>
                <a:gd name="connsiteX16-5325" fmla="*/ 338841 w 1421508"/>
                <a:gd name="connsiteY16-5326" fmla="*/ 1287610 h 2339735"/>
                <a:gd name="connsiteX17-5327" fmla="*/ 1118 w 1421508"/>
                <a:gd name="connsiteY17-5328" fmla="*/ 986933 h 233973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2305" y="connsiteY16-2306"/>
                </a:cxn>
                <a:cxn ang="0">
                  <a:pos x="connsiteX17-2375" y="connsiteY17-2376"/>
                </a:cxn>
              </a:cxnLst>
              <a:rect l="l" t="t" r="r" b="b"/>
              <a:pathLst>
                <a:path w="1421508" h="2339735">
                  <a:moveTo>
                    <a:pt x="1118" y="986933"/>
                  </a:moveTo>
                  <a:cubicBezTo>
                    <a:pt x="1638" y="1036562"/>
                    <a:pt x="94593" y="1250782"/>
                    <a:pt x="141331" y="1382707"/>
                  </a:cubicBezTo>
                  <a:cubicBezTo>
                    <a:pt x="197414" y="1502189"/>
                    <a:pt x="216922" y="1621670"/>
                    <a:pt x="309581" y="1741152"/>
                  </a:cubicBezTo>
                  <a:cubicBezTo>
                    <a:pt x="397363" y="1843565"/>
                    <a:pt x="417499" y="1855998"/>
                    <a:pt x="549172" y="1965726"/>
                  </a:cubicBezTo>
                  <a:cubicBezTo>
                    <a:pt x="597509" y="1965796"/>
                    <a:pt x="584507" y="2220139"/>
                    <a:pt x="582769" y="2326620"/>
                  </a:cubicBezTo>
                  <a:lnTo>
                    <a:pt x="1253426" y="2339735"/>
                  </a:lnTo>
                  <a:cubicBezTo>
                    <a:pt x="1262724" y="2186594"/>
                    <a:pt x="1251369" y="2134652"/>
                    <a:pt x="1262859" y="2016462"/>
                  </a:cubicBezTo>
                  <a:cubicBezTo>
                    <a:pt x="1426613" y="1720833"/>
                    <a:pt x="1421490" y="1265663"/>
                    <a:pt x="1421491" y="1155936"/>
                  </a:cubicBezTo>
                  <a:cubicBezTo>
                    <a:pt x="1411737" y="990125"/>
                    <a:pt x="1395497" y="689626"/>
                    <a:pt x="1146508" y="696209"/>
                  </a:cubicBezTo>
                  <a:cubicBezTo>
                    <a:pt x="1220997" y="767460"/>
                    <a:pt x="1195773" y="919887"/>
                    <a:pt x="1185370" y="1001578"/>
                  </a:cubicBezTo>
                  <a:cubicBezTo>
                    <a:pt x="1173790" y="894568"/>
                    <a:pt x="1261613" y="640842"/>
                    <a:pt x="951675" y="652060"/>
                  </a:cubicBezTo>
                  <a:cubicBezTo>
                    <a:pt x="963878" y="768478"/>
                    <a:pt x="963481" y="879675"/>
                    <a:pt x="957714" y="973558"/>
                  </a:cubicBezTo>
                  <a:cubicBezTo>
                    <a:pt x="952597" y="810165"/>
                    <a:pt x="951720" y="-6040"/>
                    <a:pt x="744668" y="33"/>
                  </a:cubicBezTo>
                  <a:cubicBezTo>
                    <a:pt x="596328" y="12366"/>
                    <a:pt x="717351" y="748310"/>
                    <a:pt x="706341" y="969180"/>
                  </a:cubicBezTo>
                  <a:cubicBezTo>
                    <a:pt x="662342" y="521016"/>
                    <a:pt x="667039" y="22746"/>
                    <a:pt x="529368" y="26595"/>
                  </a:cubicBezTo>
                  <a:cubicBezTo>
                    <a:pt x="368078" y="31104"/>
                    <a:pt x="463931" y="905042"/>
                    <a:pt x="473685" y="1341515"/>
                  </a:cubicBezTo>
                  <a:cubicBezTo>
                    <a:pt x="475446" y="1386518"/>
                    <a:pt x="382574" y="1394189"/>
                    <a:pt x="338841" y="1287610"/>
                  </a:cubicBezTo>
                  <a:cubicBezTo>
                    <a:pt x="220156" y="902905"/>
                    <a:pt x="-18310" y="904104"/>
                    <a:pt x="1118" y="986933"/>
                  </a:cubicBez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solidFill>
                  <a:schemeClr val="tx1"/>
                </a:solidFill>
              </a:endParaRPr>
            </a:p>
          </p:txBody>
        </p:sp>
        <p:sp>
          <p:nvSpPr>
            <p:cNvPr id="57" name="Rectangle 56"/>
            <p:cNvSpPr/>
            <p:nvPr/>
          </p:nvSpPr>
          <p:spPr>
            <a:xfrm rot="7769486">
              <a:off x="5531466" y="5932620"/>
              <a:ext cx="436156" cy="9160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58" name="Rectangle 6"/>
            <p:cNvSpPr/>
            <p:nvPr/>
          </p:nvSpPr>
          <p:spPr>
            <a:xfrm rot="13006608" flipV="1">
              <a:off x="4904226" y="6248450"/>
              <a:ext cx="1116001" cy="1053166"/>
            </a:xfrm>
            <a:custGeom>
              <a:avLst/>
              <a:gdLst/>
              <a:ahLst/>
              <a:cxnLst/>
              <a:rect l="l" t="t" r="r" b="b"/>
              <a:pathLst>
                <a:path w="1116001" h="1053166">
                  <a:moveTo>
                    <a:pt x="1116001" y="0"/>
                  </a:moveTo>
                  <a:lnTo>
                    <a:pt x="0" y="0"/>
                  </a:lnTo>
                  <a:lnTo>
                    <a:pt x="0" y="218996"/>
                  </a:lnTo>
                  <a:lnTo>
                    <a:pt x="1116001" y="1053166"/>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59" name="Isosceles Triangle 58"/>
            <p:cNvSpPr/>
            <p:nvPr/>
          </p:nvSpPr>
          <p:spPr>
            <a:xfrm>
              <a:off x="7444483" y="3947909"/>
              <a:ext cx="45719" cy="211426"/>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sp>
          <p:nvSpPr>
            <p:cNvPr id="60" name="Isosceles Triangle 59"/>
            <p:cNvSpPr/>
            <p:nvPr/>
          </p:nvSpPr>
          <p:spPr>
            <a:xfrm rot="12000000">
              <a:off x="7407883" y="4144446"/>
              <a:ext cx="45719" cy="211426"/>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a:p>
          </p:txBody>
        </p:sp>
      </p:grpSp>
      <p:sp>
        <p:nvSpPr>
          <p:cNvPr id="88" name="Rounded Rectangle 1"/>
          <p:cNvSpPr>
            <a:spLocks noChangeAspect="1"/>
          </p:cNvSpPr>
          <p:nvPr/>
        </p:nvSpPr>
        <p:spPr>
          <a:xfrm>
            <a:off x="1952126" y="4277733"/>
            <a:ext cx="239509" cy="240389"/>
          </a:xfrm>
          <a:custGeom>
            <a:avLst/>
            <a:gdLst/>
            <a:ahLst/>
            <a:cxnLst/>
            <a:rect l="l" t="t" r="r" b="b"/>
            <a:pathLst>
              <a:path w="3888432" h="3902714">
                <a:moveTo>
                  <a:pt x="1113894" y="3227140"/>
                </a:moveTo>
                <a:lnTo>
                  <a:pt x="2774538" y="3227140"/>
                </a:lnTo>
                <a:cubicBezTo>
                  <a:pt x="2813020" y="3227140"/>
                  <a:pt x="2844216" y="3258336"/>
                  <a:pt x="2844216" y="3296818"/>
                </a:cubicBezTo>
                <a:lnTo>
                  <a:pt x="2844216" y="3337462"/>
                </a:lnTo>
                <a:cubicBezTo>
                  <a:pt x="2844216" y="3375944"/>
                  <a:pt x="2813020" y="3407140"/>
                  <a:pt x="2774538" y="3407140"/>
                </a:cubicBezTo>
                <a:lnTo>
                  <a:pt x="1113894" y="3407140"/>
                </a:lnTo>
                <a:cubicBezTo>
                  <a:pt x="1075412" y="3407140"/>
                  <a:pt x="1044216" y="3375944"/>
                  <a:pt x="1044216" y="3337462"/>
                </a:cubicBezTo>
                <a:lnTo>
                  <a:pt x="1044216" y="3296818"/>
                </a:lnTo>
                <a:cubicBezTo>
                  <a:pt x="1044216" y="3258336"/>
                  <a:pt x="1075412" y="3227140"/>
                  <a:pt x="1113894" y="3227140"/>
                </a:cubicBezTo>
                <a:close/>
                <a:moveTo>
                  <a:pt x="1111898" y="2923315"/>
                </a:moveTo>
                <a:lnTo>
                  <a:pt x="2772542" y="2923315"/>
                </a:lnTo>
                <a:cubicBezTo>
                  <a:pt x="2811024" y="2923315"/>
                  <a:pt x="2842220" y="2954511"/>
                  <a:pt x="2842220" y="2992993"/>
                </a:cubicBezTo>
                <a:lnTo>
                  <a:pt x="2842220" y="3033637"/>
                </a:lnTo>
                <a:cubicBezTo>
                  <a:pt x="2842220" y="3072119"/>
                  <a:pt x="2811024" y="3103315"/>
                  <a:pt x="2772542" y="3103315"/>
                </a:cubicBezTo>
                <a:lnTo>
                  <a:pt x="1111898" y="3103315"/>
                </a:lnTo>
                <a:cubicBezTo>
                  <a:pt x="1073416" y="3103315"/>
                  <a:pt x="1042220" y="3072119"/>
                  <a:pt x="1042220" y="3033637"/>
                </a:cubicBezTo>
                <a:lnTo>
                  <a:pt x="1042220" y="2992993"/>
                </a:lnTo>
                <a:cubicBezTo>
                  <a:pt x="1042220" y="2954511"/>
                  <a:pt x="1073416" y="2923315"/>
                  <a:pt x="1111898" y="2923315"/>
                </a:cubicBezTo>
                <a:close/>
                <a:moveTo>
                  <a:pt x="495275" y="2664296"/>
                </a:moveTo>
                <a:lnTo>
                  <a:pt x="853982" y="2664296"/>
                </a:lnTo>
                <a:lnTo>
                  <a:pt x="853982" y="3560524"/>
                </a:lnTo>
                <a:lnTo>
                  <a:pt x="3006222" y="3560524"/>
                </a:lnTo>
                <a:lnTo>
                  <a:pt x="3006222" y="2664296"/>
                </a:lnTo>
                <a:lnTo>
                  <a:pt x="3364929" y="2664296"/>
                </a:lnTo>
                <a:lnTo>
                  <a:pt x="3364929" y="3902714"/>
                </a:lnTo>
                <a:lnTo>
                  <a:pt x="495275" y="3902714"/>
                </a:lnTo>
                <a:close/>
                <a:moveTo>
                  <a:pt x="1113894" y="2619490"/>
                </a:moveTo>
                <a:lnTo>
                  <a:pt x="2774538" y="2619490"/>
                </a:lnTo>
                <a:cubicBezTo>
                  <a:pt x="2813020" y="2619490"/>
                  <a:pt x="2844216" y="2650686"/>
                  <a:pt x="2844216" y="2689168"/>
                </a:cubicBezTo>
                <a:lnTo>
                  <a:pt x="2844216" y="2729812"/>
                </a:lnTo>
                <a:cubicBezTo>
                  <a:pt x="2844216" y="2768294"/>
                  <a:pt x="2813020" y="2799490"/>
                  <a:pt x="2774538" y="2799490"/>
                </a:cubicBezTo>
                <a:lnTo>
                  <a:pt x="1113894" y="2799490"/>
                </a:lnTo>
                <a:cubicBezTo>
                  <a:pt x="1075412" y="2799490"/>
                  <a:pt x="1044216" y="2768294"/>
                  <a:pt x="1044216" y="2729812"/>
                </a:cubicBezTo>
                <a:lnTo>
                  <a:pt x="1044216" y="2689168"/>
                </a:lnTo>
                <a:cubicBezTo>
                  <a:pt x="1044216" y="2650686"/>
                  <a:pt x="1075412" y="2619490"/>
                  <a:pt x="1113894" y="2619490"/>
                </a:cubicBezTo>
                <a:close/>
                <a:moveTo>
                  <a:pt x="3183220" y="1512740"/>
                </a:moveTo>
                <a:cubicBezTo>
                  <a:pt x="3130821" y="1512740"/>
                  <a:pt x="3088344" y="1555217"/>
                  <a:pt x="3088344" y="1607616"/>
                </a:cubicBezTo>
                <a:lnTo>
                  <a:pt x="3088344" y="1777903"/>
                </a:lnTo>
                <a:cubicBezTo>
                  <a:pt x="3088344" y="1830302"/>
                  <a:pt x="3130821" y="1872779"/>
                  <a:pt x="3183220" y="1872779"/>
                </a:cubicBezTo>
                <a:lnTo>
                  <a:pt x="3334111" y="1872779"/>
                </a:lnTo>
                <a:cubicBezTo>
                  <a:pt x="3386510" y="1872779"/>
                  <a:pt x="3428987" y="1830302"/>
                  <a:pt x="3428987" y="1777903"/>
                </a:cubicBezTo>
                <a:lnTo>
                  <a:pt x="3428987" y="1607616"/>
                </a:lnTo>
                <a:cubicBezTo>
                  <a:pt x="3428987" y="1555217"/>
                  <a:pt x="3386510" y="1512740"/>
                  <a:pt x="3334111" y="1512740"/>
                </a:cubicBezTo>
                <a:close/>
                <a:moveTo>
                  <a:pt x="317370" y="1192161"/>
                </a:moveTo>
                <a:lnTo>
                  <a:pt x="3571062" y="1192161"/>
                </a:lnTo>
                <a:cubicBezTo>
                  <a:pt x="3746341" y="1192161"/>
                  <a:pt x="3888432" y="1369515"/>
                  <a:pt x="3888432" y="1588294"/>
                </a:cubicBezTo>
                <a:lnTo>
                  <a:pt x="3888432" y="3172779"/>
                </a:lnTo>
                <a:cubicBezTo>
                  <a:pt x="3888432" y="3391558"/>
                  <a:pt x="3746341" y="3568912"/>
                  <a:pt x="3571062" y="3568912"/>
                </a:cubicBezTo>
                <a:lnTo>
                  <a:pt x="3484959" y="3568912"/>
                </a:lnTo>
                <a:lnTo>
                  <a:pt x="3484959" y="2490370"/>
                </a:lnTo>
                <a:lnTo>
                  <a:pt x="388615" y="2490370"/>
                </a:lnTo>
                <a:lnTo>
                  <a:pt x="388615" y="3568912"/>
                </a:lnTo>
                <a:lnTo>
                  <a:pt x="317370" y="3568912"/>
                </a:lnTo>
                <a:cubicBezTo>
                  <a:pt x="142091" y="3568912"/>
                  <a:pt x="0" y="3391558"/>
                  <a:pt x="0" y="3172779"/>
                </a:cubicBezTo>
                <a:lnTo>
                  <a:pt x="0" y="1588294"/>
                </a:lnTo>
                <a:cubicBezTo>
                  <a:pt x="0" y="1369515"/>
                  <a:pt x="142091" y="1192161"/>
                  <a:pt x="317370" y="1192161"/>
                </a:cubicBezTo>
                <a:close/>
                <a:moveTo>
                  <a:pt x="3010811" y="792088"/>
                </a:moveTo>
                <a:lnTo>
                  <a:pt x="3369518" y="792088"/>
                </a:lnTo>
                <a:lnTo>
                  <a:pt x="3369518" y="1080119"/>
                </a:lnTo>
                <a:lnTo>
                  <a:pt x="3010811" y="1080119"/>
                </a:lnTo>
                <a:close/>
                <a:moveTo>
                  <a:pt x="2700857" y="0"/>
                </a:moveTo>
                <a:lnTo>
                  <a:pt x="3329483" y="698376"/>
                </a:lnTo>
                <a:lnTo>
                  <a:pt x="2700857" y="698376"/>
                </a:lnTo>
                <a:close/>
                <a:moveTo>
                  <a:pt x="499864" y="0"/>
                </a:moveTo>
                <a:lnTo>
                  <a:pt x="2592288" y="0"/>
                </a:lnTo>
                <a:lnTo>
                  <a:pt x="2592288" y="298450"/>
                </a:lnTo>
                <a:lnTo>
                  <a:pt x="858571" y="298450"/>
                </a:lnTo>
                <a:lnTo>
                  <a:pt x="858571" y="1080119"/>
                </a:lnTo>
                <a:lnTo>
                  <a:pt x="499864" y="108011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89" name="Round Same Side Corner Rectangle 7"/>
          <p:cNvSpPr>
            <a:spLocks noChangeAspect="1"/>
          </p:cNvSpPr>
          <p:nvPr/>
        </p:nvSpPr>
        <p:spPr>
          <a:xfrm rot="10800000">
            <a:off x="4777218" y="2549418"/>
            <a:ext cx="259261" cy="272563"/>
          </a:xfrm>
          <a:custGeom>
            <a:avLst/>
            <a:gdLst/>
            <a:ahLst/>
            <a:cxnLst/>
            <a:rect l="l" t="t" r="r" b="b"/>
            <a:pathLst>
              <a:path w="3749229" h="3941586">
                <a:moveTo>
                  <a:pt x="1841173" y="2251014"/>
                </a:moveTo>
                <a:cubicBezTo>
                  <a:pt x="1901032" y="2251014"/>
                  <a:pt x="1949557" y="2202489"/>
                  <a:pt x="1949557" y="2142630"/>
                </a:cubicBezTo>
                <a:cubicBezTo>
                  <a:pt x="1949557" y="2082771"/>
                  <a:pt x="1901032" y="2034246"/>
                  <a:pt x="1841173" y="2034246"/>
                </a:cubicBezTo>
                <a:cubicBezTo>
                  <a:pt x="1781314" y="2034246"/>
                  <a:pt x="1732789" y="2082771"/>
                  <a:pt x="1732789" y="2142630"/>
                </a:cubicBezTo>
                <a:cubicBezTo>
                  <a:pt x="1732789" y="2202489"/>
                  <a:pt x="1781314" y="2251014"/>
                  <a:pt x="1841173" y="2251014"/>
                </a:cubicBezTo>
                <a:close/>
                <a:moveTo>
                  <a:pt x="2197713" y="2395667"/>
                </a:moveTo>
                <a:lnTo>
                  <a:pt x="1492210" y="2296503"/>
                </a:lnTo>
                <a:lnTo>
                  <a:pt x="1492210" y="2109382"/>
                </a:lnTo>
                <a:cubicBezTo>
                  <a:pt x="1492210" y="2024878"/>
                  <a:pt x="1583949" y="1956178"/>
                  <a:pt x="1697980" y="1955114"/>
                </a:cubicBezTo>
                <a:lnTo>
                  <a:pt x="1697980" y="1800200"/>
                </a:lnTo>
                <a:lnTo>
                  <a:pt x="1431133" y="1800200"/>
                </a:lnTo>
                <a:lnTo>
                  <a:pt x="1431133" y="1461593"/>
                </a:lnTo>
                <a:lnTo>
                  <a:pt x="643489" y="471679"/>
                </a:lnTo>
                <a:lnTo>
                  <a:pt x="785968" y="352125"/>
                </a:lnTo>
                <a:lnTo>
                  <a:pt x="1699128" y="1384562"/>
                </a:lnTo>
                <a:lnTo>
                  <a:pt x="1735187" y="0"/>
                </a:lnTo>
                <a:lnTo>
                  <a:pt x="1921179" y="0"/>
                </a:lnTo>
                <a:lnTo>
                  <a:pt x="1958328" y="1426402"/>
                </a:lnTo>
                <a:lnTo>
                  <a:pt x="1976872" y="1426402"/>
                </a:lnTo>
                <a:lnTo>
                  <a:pt x="1972364" y="1422619"/>
                </a:lnTo>
                <a:lnTo>
                  <a:pt x="2919184" y="352125"/>
                </a:lnTo>
                <a:lnTo>
                  <a:pt x="3061662" y="471679"/>
                </a:lnTo>
                <a:lnTo>
                  <a:pt x="2239212" y="1505339"/>
                </a:lnTo>
                <a:lnTo>
                  <a:pt x="2239212" y="1800200"/>
                </a:lnTo>
                <a:lnTo>
                  <a:pt x="1972364" y="1800200"/>
                </a:lnTo>
                <a:lnTo>
                  <a:pt x="1972364" y="1954485"/>
                </a:lnTo>
                <a:lnTo>
                  <a:pt x="1987720" y="1954485"/>
                </a:lnTo>
                <a:cubicBezTo>
                  <a:pt x="2103696" y="1954485"/>
                  <a:pt x="2197713" y="2023835"/>
                  <a:pt x="2197713" y="2109382"/>
                </a:cubicBezTo>
                <a:close/>
                <a:moveTo>
                  <a:pt x="112363" y="2735659"/>
                </a:moveTo>
                <a:cubicBezTo>
                  <a:pt x="100580" y="2737300"/>
                  <a:pt x="88281" y="2736658"/>
                  <a:pt x="76067" y="2733385"/>
                </a:cubicBezTo>
                <a:lnTo>
                  <a:pt x="67901" y="2731197"/>
                </a:lnTo>
                <a:cubicBezTo>
                  <a:pt x="19046" y="2718106"/>
                  <a:pt x="-9948" y="2667888"/>
                  <a:pt x="3143" y="2619032"/>
                </a:cubicBezTo>
                <a:lnTo>
                  <a:pt x="136132" y="2122709"/>
                </a:lnTo>
                <a:cubicBezTo>
                  <a:pt x="149223" y="2073853"/>
                  <a:pt x="199442" y="2044859"/>
                  <a:pt x="248297" y="2057950"/>
                </a:cubicBezTo>
                <a:lnTo>
                  <a:pt x="256463" y="2060138"/>
                </a:lnTo>
                <a:cubicBezTo>
                  <a:pt x="305319" y="2073229"/>
                  <a:pt x="334312" y="2123447"/>
                  <a:pt x="321221" y="2172303"/>
                </a:cubicBezTo>
                <a:lnTo>
                  <a:pt x="188232" y="2668627"/>
                </a:lnTo>
                <a:cubicBezTo>
                  <a:pt x="178414" y="2705268"/>
                  <a:pt x="147712" y="2730738"/>
                  <a:pt x="112363" y="2735659"/>
                </a:cubicBezTo>
                <a:close/>
                <a:moveTo>
                  <a:pt x="816379" y="2803284"/>
                </a:moveTo>
                <a:lnTo>
                  <a:pt x="296148" y="2663889"/>
                </a:lnTo>
                <a:lnTo>
                  <a:pt x="412311" y="2230363"/>
                </a:lnTo>
                <a:lnTo>
                  <a:pt x="932542" y="2369758"/>
                </a:lnTo>
                <a:close/>
                <a:moveTo>
                  <a:pt x="2025342" y="3266622"/>
                </a:moveTo>
                <a:lnTo>
                  <a:pt x="881030" y="2960004"/>
                </a:lnTo>
                <a:lnTo>
                  <a:pt x="1066890" y="2266362"/>
                </a:lnTo>
                <a:lnTo>
                  <a:pt x="2211202" y="2572980"/>
                </a:lnTo>
                <a:close/>
                <a:moveTo>
                  <a:pt x="2928285" y="3694425"/>
                </a:moveTo>
                <a:lnTo>
                  <a:pt x="2109557" y="3475047"/>
                </a:lnTo>
                <a:lnTo>
                  <a:pt x="2388347" y="2434586"/>
                </a:lnTo>
                <a:lnTo>
                  <a:pt x="3207076" y="2653963"/>
                </a:lnTo>
                <a:close/>
                <a:moveTo>
                  <a:pt x="3361202" y="3940500"/>
                </a:moveTo>
                <a:cubicBezTo>
                  <a:pt x="3346463" y="3942552"/>
                  <a:pt x="3331077" y="3941748"/>
                  <a:pt x="3315798" y="3937654"/>
                </a:cubicBezTo>
                <a:lnTo>
                  <a:pt x="3103596" y="3880795"/>
                </a:lnTo>
                <a:cubicBezTo>
                  <a:pt x="3042479" y="3864419"/>
                  <a:pt x="3006210" y="3801598"/>
                  <a:pt x="3022586" y="3740481"/>
                </a:cubicBezTo>
                <a:lnTo>
                  <a:pt x="3311771" y="2661227"/>
                </a:lnTo>
                <a:cubicBezTo>
                  <a:pt x="3328148" y="2600110"/>
                  <a:pt x="3390968" y="2563840"/>
                  <a:pt x="3452085" y="2580216"/>
                </a:cubicBezTo>
                <a:lnTo>
                  <a:pt x="3664287" y="2637076"/>
                </a:lnTo>
                <a:cubicBezTo>
                  <a:pt x="3725404" y="2653452"/>
                  <a:pt x="3761673" y="2716273"/>
                  <a:pt x="3745297" y="2777390"/>
                </a:cubicBezTo>
                <a:lnTo>
                  <a:pt x="3456112" y="3856644"/>
                </a:lnTo>
                <a:cubicBezTo>
                  <a:pt x="3443830" y="3902482"/>
                  <a:pt x="3405423" y="3934343"/>
                  <a:pt x="3361202" y="394050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graphicFrame>
        <p:nvGraphicFramePr>
          <p:cNvPr id="3" name="Table 2"/>
          <p:cNvGraphicFramePr>
            <a:graphicFrameLocks noGrp="1"/>
          </p:cNvGraphicFramePr>
          <p:nvPr>
            <p:extLst>
              <p:ext uri="{D42A27DB-BD31-4B8C-83A1-F6EECF244321}">
                <p14:modId xmlns:p14="http://schemas.microsoft.com/office/powerpoint/2010/main" val="2846593321"/>
              </p:ext>
            </p:extLst>
          </p:nvPr>
        </p:nvGraphicFramePr>
        <p:xfrm>
          <a:off x="265455" y="1481072"/>
          <a:ext cx="6988381" cy="1348043"/>
        </p:xfrm>
        <a:graphic>
          <a:graphicData uri="http://schemas.openxmlformats.org/drawingml/2006/table">
            <a:tbl>
              <a:tblPr firstRow="1" firstCol="1" bandRow="1"/>
              <a:tblGrid>
                <a:gridCol w="1354759">
                  <a:extLst>
                    <a:ext uri="{9D8B030D-6E8A-4147-A177-3AD203B41FA5}">
                      <a16:colId xmlns:a16="http://schemas.microsoft.com/office/drawing/2014/main" val="20000"/>
                    </a:ext>
                  </a:extLst>
                </a:gridCol>
                <a:gridCol w="520263">
                  <a:extLst>
                    <a:ext uri="{9D8B030D-6E8A-4147-A177-3AD203B41FA5}">
                      <a16:colId xmlns:a16="http://schemas.microsoft.com/office/drawing/2014/main" val="20001"/>
                    </a:ext>
                  </a:extLst>
                </a:gridCol>
                <a:gridCol w="606463">
                  <a:extLst>
                    <a:ext uri="{9D8B030D-6E8A-4147-A177-3AD203B41FA5}">
                      <a16:colId xmlns:a16="http://schemas.microsoft.com/office/drawing/2014/main" val="20002"/>
                    </a:ext>
                  </a:extLst>
                </a:gridCol>
                <a:gridCol w="780088">
                  <a:extLst>
                    <a:ext uri="{9D8B030D-6E8A-4147-A177-3AD203B41FA5}">
                      <a16:colId xmlns:a16="http://schemas.microsoft.com/office/drawing/2014/main" val="20003"/>
                    </a:ext>
                  </a:extLst>
                </a:gridCol>
                <a:gridCol w="953100">
                  <a:extLst>
                    <a:ext uri="{9D8B030D-6E8A-4147-A177-3AD203B41FA5}">
                      <a16:colId xmlns:a16="http://schemas.microsoft.com/office/drawing/2014/main" val="20004"/>
                    </a:ext>
                  </a:extLst>
                </a:gridCol>
                <a:gridCol w="821658">
                  <a:extLst>
                    <a:ext uri="{9D8B030D-6E8A-4147-A177-3AD203B41FA5}">
                      <a16:colId xmlns:a16="http://schemas.microsoft.com/office/drawing/2014/main" val="20005"/>
                    </a:ext>
                  </a:extLst>
                </a:gridCol>
                <a:gridCol w="866287">
                  <a:extLst>
                    <a:ext uri="{9D8B030D-6E8A-4147-A177-3AD203B41FA5}">
                      <a16:colId xmlns:a16="http://schemas.microsoft.com/office/drawing/2014/main" val="20006"/>
                    </a:ext>
                  </a:extLst>
                </a:gridCol>
                <a:gridCol w="1085763">
                  <a:extLst>
                    <a:ext uri="{9D8B030D-6E8A-4147-A177-3AD203B41FA5}">
                      <a16:colId xmlns:a16="http://schemas.microsoft.com/office/drawing/2014/main" val="20007"/>
                    </a:ext>
                  </a:extLst>
                </a:gridCol>
              </a:tblGrid>
              <a:tr h="938054">
                <a:tc>
                  <a:txBody>
                    <a:bodyPr/>
                    <a:lstStyle/>
                    <a:p>
                      <a:pPr algn="ctr" rtl="0">
                        <a:lnSpc>
                          <a:spcPct val="107000"/>
                        </a:lnSpc>
                        <a:spcAft>
                          <a:spcPts val="800"/>
                        </a:spcAft>
                      </a:pPr>
                      <a:r>
                        <a:rPr lang="ar-SA" sz="900" b="1" dirty="0">
                          <a:solidFill>
                            <a:srgbClr val="6E9B74"/>
                          </a:solidFill>
                          <a:effectLst/>
                          <a:latin typeface="Calibri" panose="020F0502020204030204" pitchFamily="34" charset="0"/>
                          <a:ea typeface="Calibri" panose="020F0502020204030204" pitchFamily="34" charset="0"/>
                          <a:cs typeface="Frutiger LT Arabic 45 Light"/>
                        </a:rPr>
                        <a:t>Activities</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6E9B74"/>
                          </a:solidFill>
                          <a:effectLst/>
                          <a:latin typeface="Calibri" panose="020F0502020204030204" pitchFamily="34" charset="0"/>
                          <a:ea typeface="Calibri" panose="020F0502020204030204" pitchFamily="34" charset="0"/>
                          <a:cs typeface="Frutiger LT Arabic 45 Light"/>
                        </a:rPr>
                        <a:t>Excution percentage</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a:solidFill>
                            <a:srgbClr val="6E9B74"/>
                          </a:solidFill>
                          <a:effectLst/>
                          <a:latin typeface="Calibri" panose="020F0502020204030204" pitchFamily="34" charset="0"/>
                          <a:ea typeface="Calibri" panose="020F0502020204030204" pitchFamily="34" charset="0"/>
                          <a:cs typeface="Frutiger LT Arabic 45 Light"/>
                        </a:rPr>
                        <a:t>Reasons for failure</a:t>
                      </a:r>
                      <a:endParaRPr lang="en-US" sz="900" b="1">
                        <a:effectLst/>
                        <a:latin typeface="Calibri" panose="020F0502020204030204" pitchFamily="34" charset="0"/>
                        <a:ea typeface="Calibri" panose="020F0502020204030204" pitchFamily="34" charset="0"/>
                        <a:cs typeface="Arial" panose="020B0604020202020204" pitchFamily="34" charset="0"/>
                      </a:endParaRPr>
                    </a:p>
                    <a:p>
                      <a:pPr algn="ctr" rtl="0">
                        <a:lnSpc>
                          <a:spcPct val="107000"/>
                        </a:lnSpc>
                        <a:spcAft>
                          <a:spcPts val="800"/>
                        </a:spcAft>
                      </a:pPr>
                      <a:r>
                        <a:rPr lang="ar-SA" sz="900" b="1">
                          <a:solidFill>
                            <a:srgbClr val="6E9B74"/>
                          </a:solidFill>
                          <a:effectLst/>
                          <a:latin typeface="Calibri" panose="020F0502020204030204" pitchFamily="34" charset="0"/>
                          <a:ea typeface="Calibri" panose="020F0502020204030204" pitchFamily="34" charset="0"/>
                          <a:cs typeface="Frutiger LT Arabic 45 Light"/>
                        </a:rPr>
                        <a:t>(if any)</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a:solidFill>
                            <a:srgbClr val="6E9B74"/>
                          </a:solidFill>
                          <a:effectLst/>
                          <a:latin typeface="Calibri" panose="020F0502020204030204" pitchFamily="34" charset="0"/>
                          <a:ea typeface="Calibri" panose="020F0502020204030204" pitchFamily="34" charset="0"/>
                          <a:cs typeface="Frutiger LT Arabic 45 Light"/>
                        </a:rPr>
                        <a:t>follow tool</a:t>
                      </a:r>
                      <a:endParaRPr lang="en-US" sz="9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6E9B74"/>
                          </a:solidFill>
                          <a:effectLst/>
                          <a:latin typeface="Calibri" panose="020F0502020204030204" pitchFamily="34" charset="0"/>
                          <a:ea typeface="Calibri" panose="020F0502020204030204" pitchFamily="34" charset="0"/>
                          <a:cs typeface="Frutiger LT Arabic 45 Light"/>
                        </a:rPr>
                        <a:t>Information Sources</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6E9B74"/>
                          </a:solidFill>
                          <a:effectLst/>
                          <a:latin typeface="Calibri" panose="020F0502020204030204" pitchFamily="34" charset="0"/>
                          <a:ea typeface="Calibri" panose="020F0502020204030204" pitchFamily="34" charset="0"/>
                          <a:cs typeface="Frutiger LT Arabic 45 Light"/>
                        </a:rPr>
                        <a:t>Verification guides</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6E9B74"/>
                          </a:solidFill>
                          <a:effectLst/>
                          <a:latin typeface="Calibri" panose="020F0502020204030204" pitchFamily="34" charset="0"/>
                          <a:ea typeface="Calibri" panose="020F0502020204030204" pitchFamily="34" charset="0"/>
                          <a:cs typeface="Frutiger LT Arabic 45 Light"/>
                        </a:rPr>
                        <a:t>Follower</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6E9B74"/>
                          </a:solidFill>
                          <a:effectLst/>
                          <a:latin typeface="Calibri" panose="020F0502020204030204" pitchFamily="34" charset="0"/>
                          <a:ea typeface="Calibri" panose="020F0502020204030204" pitchFamily="34" charset="0"/>
                          <a:cs typeface="Frutiger LT Arabic 45 Light"/>
                        </a:rPr>
                        <a:t>Follow-up date</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9989">
                <a:tc>
                  <a:txBody>
                    <a:bodyPr/>
                    <a:lstStyle/>
                    <a:p>
                      <a:pPr algn="ctr" rtl="0">
                        <a:lnSpc>
                          <a:spcPct val="107000"/>
                        </a:lnSpc>
                        <a:spcAft>
                          <a:spcPts val="800"/>
                        </a:spcAft>
                      </a:pPr>
                      <a:r>
                        <a:rPr lang="ar-SA" sz="900" b="1" dirty="0">
                          <a:solidFill>
                            <a:srgbClr val="000000"/>
                          </a:solidFill>
                          <a:effectLst/>
                          <a:latin typeface="Calibri" panose="020F0502020204030204" pitchFamily="34" charset="0"/>
                          <a:ea typeface="Calibri" panose="020F0502020204030204" pitchFamily="34" charset="0"/>
                          <a:cs typeface="Frutiger LT Arabic 45 Light"/>
                        </a:rPr>
                        <a:t>Distribution of </a:t>
                      </a:r>
                      <a:r>
                        <a:rPr lang="en-US" sz="900" b="1" dirty="0">
                          <a:solidFill>
                            <a:srgbClr val="000000"/>
                          </a:solidFill>
                          <a:effectLst/>
                          <a:latin typeface="Calibri" panose="020F0502020204030204" pitchFamily="34" charset="0"/>
                          <a:ea typeface="Calibri" panose="020F0502020204030204" pitchFamily="34" charset="0"/>
                          <a:cs typeface="Frutiger LT Arabic 45 Light"/>
                        </a:rPr>
                        <a:t>200</a:t>
                      </a:r>
                      <a:r>
                        <a:rPr lang="ar-SA" sz="900" b="1" dirty="0">
                          <a:solidFill>
                            <a:srgbClr val="000000"/>
                          </a:solidFill>
                          <a:effectLst/>
                          <a:latin typeface="Calibri" panose="020F0502020204030204" pitchFamily="34" charset="0"/>
                          <a:ea typeface="Calibri" panose="020F0502020204030204" pitchFamily="34" charset="0"/>
                          <a:cs typeface="Frutiger LT Arabic 45 Light"/>
                        </a:rPr>
                        <a:t> meals</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en-US" sz="900" b="1" dirty="0">
                          <a:solidFill>
                            <a:srgbClr val="000000"/>
                          </a:solidFill>
                          <a:effectLst/>
                          <a:latin typeface="Calibri" panose="020F0502020204030204" pitchFamily="34" charset="0"/>
                          <a:ea typeface="Calibri" panose="020F0502020204030204" pitchFamily="34" charset="0"/>
                          <a:cs typeface="Frutiger LT Arabic 45 Light"/>
                        </a:rPr>
                        <a:t>100</a:t>
                      </a:r>
                      <a:r>
                        <a:rPr lang="ar-SA" sz="900" b="1" dirty="0">
                          <a:solidFill>
                            <a:srgbClr val="000000"/>
                          </a:solidFill>
                          <a:effectLst/>
                          <a:latin typeface="Calibri" panose="020F0502020204030204" pitchFamily="34" charset="0"/>
                          <a:ea typeface="Calibri" panose="020F0502020204030204" pitchFamily="34" charset="0"/>
                          <a:cs typeface="Frutiger LT Arabic 45 Light"/>
                        </a:rPr>
                        <a: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000000"/>
                          </a:solidFill>
                          <a:effectLst/>
                          <a:latin typeface="Calibri" panose="020F0502020204030204" pitchFamily="34" charset="0"/>
                          <a:ea typeface="Calibri" panose="020F0502020204030204" pitchFamily="34" charset="0"/>
                          <a:cs typeface="Frutiger LT Arabic 45 Light"/>
                        </a:rPr>
                        <a:t>the interview</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000000"/>
                          </a:solidFill>
                          <a:effectLst/>
                          <a:latin typeface="Calibri" panose="020F0502020204030204" pitchFamily="34" charset="0"/>
                          <a:ea typeface="Calibri" panose="020F0502020204030204" pitchFamily="34" charset="0"/>
                          <a:cs typeface="Frutiger LT Arabic 45 Light"/>
                        </a:rPr>
                        <a:t>Staff</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000000"/>
                          </a:solidFill>
                          <a:effectLst/>
                          <a:latin typeface="Calibri" panose="020F0502020204030204" pitchFamily="34" charset="0"/>
                          <a:ea typeface="Calibri" panose="020F0502020204030204" pitchFamily="34" charset="0"/>
                          <a:cs typeface="Frutiger LT Arabic 45 Light"/>
                        </a:rPr>
                        <a:t>statements</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900" b="1" dirty="0">
                          <a:solidFill>
                            <a:srgbClr val="000000"/>
                          </a:solidFill>
                          <a:effectLst/>
                          <a:latin typeface="Calibri" panose="020F0502020204030204" pitchFamily="34" charset="0"/>
                          <a:ea typeface="Calibri" panose="020F0502020204030204" pitchFamily="34" charset="0"/>
                          <a:cs typeface="Frutiger LT Arabic 45 Light"/>
                        </a:rPr>
                        <a:t>Follow-up specialist</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en-US" sz="900" b="1" dirty="0">
                          <a:solidFill>
                            <a:srgbClr val="000000"/>
                          </a:solidFill>
                          <a:effectLst/>
                          <a:latin typeface="Calibri" panose="020F0502020204030204" pitchFamily="34" charset="0"/>
                          <a:ea typeface="Calibri" panose="020F0502020204030204" pitchFamily="34" charset="0"/>
                          <a:cs typeface="Frutiger LT Arabic 45 Light"/>
                        </a:rPr>
                        <a:t>5/18/2020</a:t>
                      </a:r>
                      <a:r>
                        <a:rPr lang="ar-SA" sz="900" b="1" dirty="0">
                          <a:solidFill>
                            <a:srgbClr val="000000"/>
                          </a:solidFill>
                          <a:effectLst/>
                          <a:latin typeface="Calibri" panose="020F0502020204030204" pitchFamily="34" charset="0"/>
                          <a:ea typeface="Calibri" panose="020F0502020204030204" pitchFamily="34" charset="0"/>
                          <a:cs typeface="Frutiger LT Arabic 45 Light"/>
                        </a:rPr>
                        <a:t> PM</a:t>
                      </a:r>
                      <a:endParaRPr lang="en-US" sz="9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9" name="Oval Callout 46"/>
          <p:cNvSpPr/>
          <p:nvPr/>
        </p:nvSpPr>
        <p:spPr>
          <a:xfrm>
            <a:off x="1768291" y="401801"/>
            <a:ext cx="1518366" cy="1017305"/>
          </a:xfrm>
          <a:prstGeom prst="wedgeEllipseCallout">
            <a:avLst>
              <a:gd name="adj1" fmla="val 64200"/>
              <a:gd name="adj2" fmla="val 3284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40" name="TextBox 39"/>
          <p:cNvSpPr txBox="1"/>
          <p:nvPr/>
        </p:nvSpPr>
        <p:spPr>
          <a:xfrm>
            <a:off x="1848613" y="671009"/>
            <a:ext cx="1349884" cy="430887"/>
          </a:xfrm>
          <a:prstGeom prst="rect">
            <a:avLst/>
          </a:prstGeom>
          <a:noFill/>
        </p:spPr>
        <p:txBody>
          <a:bodyPr wrap="square" rtlCol="0" anchor="ctr">
            <a:spAutoFit/>
          </a:bodyPr>
          <a:lstStyle/>
          <a:p>
            <a:pPr algn="ctr" rtl="0"/>
            <a:r>
              <a:rPr lang="ar-SA" altLang="ko-KR" sz="1100" b="1" dirty="0">
                <a:solidFill>
                  <a:schemeClr val="bg1"/>
                </a:solidFill>
              </a:rPr>
              <a:t>Annual activity follow-up form</a:t>
            </a:r>
            <a:endParaRPr lang="ko-KR" altLang="en-US" sz="1100" b="1" dirty="0">
              <a:solidFill>
                <a:schemeClr val="bg1"/>
              </a:solidFill>
            </a:endParaRPr>
          </a:p>
        </p:txBody>
      </p:sp>
      <p:sp>
        <p:nvSpPr>
          <p:cNvPr id="42" name="Oval Callout 46"/>
          <p:cNvSpPr/>
          <p:nvPr/>
        </p:nvSpPr>
        <p:spPr>
          <a:xfrm>
            <a:off x="10420481" y="601231"/>
            <a:ext cx="1518366" cy="1017305"/>
          </a:xfrm>
          <a:prstGeom prst="wedgeEllipseCallout">
            <a:avLst>
              <a:gd name="adj1" fmla="val -245926"/>
              <a:gd name="adj2" fmla="val 22643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dirty="0"/>
          </a:p>
        </p:txBody>
      </p:sp>
      <p:sp>
        <p:nvSpPr>
          <p:cNvPr id="43" name="TextBox 42"/>
          <p:cNvSpPr txBox="1"/>
          <p:nvPr/>
        </p:nvSpPr>
        <p:spPr>
          <a:xfrm>
            <a:off x="10615834" y="903350"/>
            <a:ext cx="1349884" cy="430887"/>
          </a:xfrm>
          <a:prstGeom prst="rect">
            <a:avLst/>
          </a:prstGeom>
          <a:noFill/>
        </p:spPr>
        <p:txBody>
          <a:bodyPr wrap="square" rtlCol="0" anchor="ctr">
            <a:spAutoFit/>
          </a:bodyPr>
          <a:lstStyle/>
          <a:p>
            <a:pPr algn="ctr" rtl="0"/>
            <a:r>
              <a:rPr lang="ar-SA" altLang="ko-KR" sz="1100" b="1" dirty="0">
                <a:solidFill>
                  <a:schemeClr val="bg1"/>
                </a:solidFill>
              </a:rPr>
              <a:t>Activity results follow-up form</a:t>
            </a:r>
            <a:endParaRPr lang="ko-KR" altLang="en-US" sz="1100" b="1" dirty="0">
              <a:solidFill>
                <a:schemeClr val="bg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459783582"/>
              </p:ext>
            </p:extLst>
          </p:nvPr>
        </p:nvGraphicFramePr>
        <p:xfrm>
          <a:off x="193914" y="3326935"/>
          <a:ext cx="7473700" cy="2772456"/>
        </p:xfrm>
        <a:graphic>
          <a:graphicData uri="http://schemas.openxmlformats.org/drawingml/2006/table">
            <a:tbl>
              <a:tblPr firstRow="1" firstCol="1" bandRow="1"/>
              <a:tblGrid>
                <a:gridCol w="1286022">
                  <a:extLst>
                    <a:ext uri="{9D8B030D-6E8A-4147-A177-3AD203B41FA5}">
                      <a16:colId xmlns:a16="http://schemas.microsoft.com/office/drawing/2014/main" val="20000"/>
                    </a:ext>
                  </a:extLst>
                </a:gridCol>
                <a:gridCol w="1542058">
                  <a:extLst>
                    <a:ext uri="{9D8B030D-6E8A-4147-A177-3AD203B41FA5}">
                      <a16:colId xmlns:a16="http://schemas.microsoft.com/office/drawing/2014/main" val="20001"/>
                    </a:ext>
                  </a:extLst>
                </a:gridCol>
                <a:gridCol w="687734">
                  <a:extLst>
                    <a:ext uri="{9D8B030D-6E8A-4147-A177-3AD203B41FA5}">
                      <a16:colId xmlns:a16="http://schemas.microsoft.com/office/drawing/2014/main" val="20002"/>
                    </a:ext>
                  </a:extLst>
                </a:gridCol>
                <a:gridCol w="563283">
                  <a:extLst>
                    <a:ext uri="{9D8B030D-6E8A-4147-A177-3AD203B41FA5}">
                      <a16:colId xmlns:a16="http://schemas.microsoft.com/office/drawing/2014/main" val="20003"/>
                    </a:ext>
                  </a:extLst>
                </a:gridCol>
                <a:gridCol w="616435">
                  <a:extLst>
                    <a:ext uri="{9D8B030D-6E8A-4147-A177-3AD203B41FA5}">
                      <a16:colId xmlns:a16="http://schemas.microsoft.com/office/drawing/2014/main" val="20004"/>
                    </a:ext>
                  </a:extLst>
                </a:gridCol>
                <a:gridCol w="703941">
                  <a:extLst>
                    <a:ext uri="{9D8B030D-6E8A-4147-A177-3AD203B41FA5}">
                      <a16:colId xmlns:a16="http://schemas.microsoft.com/office/drawing/2014/main" val="20005"/>
                    </a:ext>
                  </a:extLst>
                </a:gridCol>
                <a:gridCol w="707053">
                  <a:extLst>
                    <a:ext uri="{9D8B030D-6E8A-4147-A177-3AD203B41FA5}">
                      <a16:colId xmlns:a16="http://schemas.microsoft.com/office/drawing/2014/main" val="20006"/>
                    </a:ext>
                  </a:extLst>
                </a:gridCol>
                <a:gridCol w="674252">
                  <a:extLst>
                    <a:ext uri="{9D8B030D-6E8A-4147-A177-3AD203B41FA5}">
                      <a16:colId xmlns:a16="http://schemas.microsoft.com/office/drawing/2014/main" val="20007"/>
                    </a:ext>
                  </a:extLst>
                </a:gridCol>
                <a:gridCol w="692922">
                  <a:extLst>
                    <a:ext uri="{9D8B030D-6E8A-4147-A177-3AD203B41FA5}">
                      <a16:colId xmlns:a16="http://schemas.microsoft.com/office/drawing/2014/main" val="20008"/>
                    </a:ext>
                  </a:extLst>
                </a:gridCol>
              </a:tblGrid>
              <a:tr h="346221">
                <a:tc>
                  <a:txBody>
                    <a:bodyPr/>
                    <a:lstStyle/>
                    <a:p>
                      <a:pPr algn="ctr" rtl="0">
                        <a:lnSpc>
                          <a:spcPct val="107000"/>
                        </a:lnSpc>
                        <a:spcAft>
                          <a:spcPts val="800"/>
                        </a:spcAft>
                      </a:pPr>
                      <a:r>
                        <a:rPr lang="ar-SA" sz="700" b="1" dirty="0">
                          <a:solidFill>
                            <a:srgbClr val="6E9B74"/>
                          </a:solidFill>
                          <a:effectLst/>
                          <a:latin typeface="Calibri" panose="020F0502020204030204" pitchFamily="34" charset="0"/>
                          <a:ea typeface="Calibri" panose="020F0502020204030204" pitchFamily="34" charset="0"/>
                          <a:cs typeface="Frutiger LT Arabic 45 Light"/>
                        </a:rPr>
                        <a:t>the expected results</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a:solidFill>
                            <a:srgbClr val="6E9B74"/>
                          </a:solidFill>
                          <a:effectLst/>
                          <a:latin typeface="Calibri" panose="020F0502020204030204" pitchFamily="34" charset="0"/>
                          <a:ea typeface="Calibri" panose="020F0502020204030204" pitchFamily="34" charset="0"/>
                          <a:cs typeface="Frutiger LT Arabic 45 Light"/>
                        </a:rPr>
                        <a:t>Performance Index</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spc="-120" dirty="0">
                          <a:solidFill>
                            <a:srgbClr val="6E9B74"/>
                          </a:solidFill>
                          <a:effectLst/>
                          <a:latin typeface="Calibri" panose="020F0502020204030204" pitchFamily="34" charset="0"/>
                          <a:ea typeface="Calibri" panose="020F0502020204030204" pitchFamily="34" charset="0"/>
                          <a:cs typeface="Frutiger LT Arabic 45 Light"/>
                        </a:rPr>
                        <a:t>target value</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spc="-120">
                          <a:solidFill>
                            <a:srgbClr val="6E9B74"/>
                          </a:solidFill>
                          <a:effectLst/>
                          <a:latin typeface="Calibri" panose="020F0502020204030204" pitchFamily="34" charset="0"/>
                          <a:ea typeface="Calibri" panose="020F0502020204030204" pitchFamily="34" charset="0"/>
                          <a:cs typeface="Frutiger LT Arabic 45 Light"/>
                        </a:rPr>
                        <a:t>realized value</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a:solidFill>
                            <a:srgbClr val="6E9B74"/>
                          </a:solidFill>
                          <a:effectLst/>
                          <a:latin typeface="Calibri" panose="020F0502020204030204" pitchFamily="34" charset="0"/>
                          <a:ea typeface="Calibri" panose="020F0502020204030204" pitchFamily="34" charset="0"/>
                          <a:cs typeface="Frutiger LT Arabic 45 Light"/>
                        </a:rPr>
                        <a:t>follow tool</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a:solidFill>
                            <a:srgbClr val="6E9B74"/>
                          </a:solidFill>
                          <a:effectLst/>
                          <a:latin typeface="Calibri" panose="020F0502020204030204" pitchFamily="34" charset="0"/>
                          <a:ea typeface="Calibri" panose="020F0502020204030204" pitchFamily="34" charset="0"/>
                          <a:cs typeface="Frutiger LT Arabic 45 Light"/>
                        </a:rPr>
                        <a:t>data sources</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a:solidFill>
                            <a:srgbClr val="6E9B74"/>
                          </a:solidFill>
                          <a:effectLst/>
                          <a:latin typeface="Calibri" panose="020F0502020204030204" pitchFamily="34" charset="0"/>
                          <a:ea typeface="Calibri" panose="020F0502020204030204" pitchFamily="34" charset="0"/>
                          <a:cs typeface="Frutiger LT Arabic 45 Light"/>
                        </a:rPr>
                        <a:t>Verification guides</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a:solidFill>
                            <a:srgbClr val="6E9B74"/>
                          </a:solidFill>
                          <a:effectLst/>
                          <a:latin typeface="Calibri" panose="020F0502020204030204" pitchFamily="34" charset="0"/>
                          <a:ea typeface="Calibri" panose="020F0502020204030204" pitchFamily="34" charset="0"/>
                          <a:cs typeface="Frutiger LT Arabic 45 Light"/>
                        </a:rPr>
                        <a:t>Follower</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700" b="1" dirty="0">
                          <a:solidFill>
                            <a:srgbClr val="6E9B74"/>
                          </a:solidFill>
                          <a:effectLst/>
                          <a:latin typeface="Calibri" panose="020F0502020204030204" pitchFamily="34" charset="0"/>
                          <a:ea typeface="Calibri" panose="020F0502020204030204" pitchFamily="34" charset="0"/>
                          <a:cs typeface="Frutiger LT Arabic 45 Light"/>
                        </a:rPr>
                        <a:t>Follow-up date</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57571">
                <a:tc>
                  <a:txBody>
                    <a:bodyPr/>
                    <a:lstStyle/>
                    <a:p>
                      <a:pPr algn="ctr" rtl="0">
                        <a:lnSpc>
                          <a:spcPct val="107000"/>
                        </a:lnSpc>
                        <a:spcAft>
                          <a:spcPts val="800"/>
                        </a:spcAft>
                      </a:pPr>
                      <a:r>
                        <a:rPr lang="ar-SA" sz="700" b="1" dirty="0">
                          <a:solidFill>
                            <a:srgbClr val="6E9B74"/>
                          </a:solidFill>
                          <a:effectLst/>
                          <a:latin typeface="Calibri" panose="020F0502020204030204" pitchFamily="34" charset="0"/>
                          <a:ea typeface="Calibri" panose="020F0502020204030204" pitchFamily="34" charset="0"/>
                          <a:cs typeface="Frutiger LT Arabic 45 Light"/>
                        </a:rPr>
                        <a:t>effect</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06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Improve the mental image of the organization among the beneficiaries</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By the end of the first quarter of the year, the number of beneficiaries of the organization increased by </a:t>
                      </a:r>
                      <a:r>
                        <a:rPr lang="en-US" sz="700" b="1" dirty="0">
                          <a:effectLst/>
                          <a:latin typeface="Calibri" panose="020F0502020204030204" pitchFamily="34" charset="0"/>
                          <a:ea typeface="Calibri" panose="020F0502020204030204" pitchFamily="34" charset="0"/>
                          <a:cs typeface="Frutiger LT Arabic 45 Light"/>
                        </a:rPr>
                        <a:t>20</a:t>
                      </a:r>
                      <a:r>
                        <a:rPr lang="ar-SA" sz="700" b="1" dirty="0">
                          <a:effectLst/>
                          <a:latin typeface="Calibri" panose="020F0502020204030204" pitchFamily="34" charset="0"/>
                          <a:ea typeface="Calibri" panose="020F0502020204030204" pitchFamily="34" charset="0"/>
                          <a:cs typeface="Frutiger LT Arabic 45 Light"/>
                        </a:rPr>
                        <a:t>%</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700" b="1">
                          <a:effectLst/>
                          <a:latin typeface="Calibri" panose="020F0502020204030204" pitchFamily="34" charset="0"/>
                          <a:ea typeface="Calibri" panose="020F0502020204030204" pitchFamily="34" charset="0"/>
                          <a:cs typeface="Frutiger LT Arabic 45 Light"/>
                        </a:rPr>
                        <a:t> </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700" b="1">
                          <a:effectLst/>
                          <a:latin typeface="Calibri" panose="020F0502020204030204" pitchFamily="34" charset="0"/>
                          <a:ea typeface="Calibri" panose="020F0502020204030204" pitchFamily="34" charset="0"/>
                          <a:cs typeface="Frutiger LT Arabic 45 Light"/>
                        </a:rPr>
                        <a:t>Interview</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71755" marR="71755" algn="ctr" rtl="0">
                        <a:lnSpc>
                          <a:spcPct val="106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The Organization and the Supreme Council for the Management and Coordination of Humanitarian Affairs and International Cooperation</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rtl="0">
                        <a:lnSpc>
                          <a:spcPct val="106000"/>
                        </a:lnSpc>
                        <a:spcAft>
                          <a:spcPts val="800"/>
                        </a:spcAft>
                      </a:pPr>
                      <a:r>
                        <a:rPr lang="ar-SA" sz="700" b="1">
                          <a:effectLst/>
                          <a:latin typeface="Calibri" panose="020F0502020204030204" pitchFamily="34" charset="0"/>
                          <a:ea typeface="Calibri" panose="020F0502020204030204" pitchFamily="34" charset="0"/>
                          <a:cs typeface="Frutiger LT Arabic 45 Light"/>
                        </a:rPr>
                        <a:t>reports.</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71755" marR="71755" algn="ctr" rtl="0">
                        <a:lnSpc>
                          <a:spcPct val="106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Monitoring and evaluation specialist</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en-US" sz="700" b="1" dirty="0">
                          <a:effectLst/>
                          <a:latin typeface="Calibri" panose="020F0502020204030204" pitchFamily="34" charset="0"/>
                          <a:ea typeface="Calibri" panose="020F0502020204030204" pitchFamily="34" charset="0"/>
                          <a:cs typeface="Frutiger LT Arabic 45 Light"/>
                        </a:rPr>
                        <a:t>19/5</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04704">
                <a:tc>
                  <a:txBody>
                    <a:bodyPr/>
                    <a:lstStyle/>
                    <a:p>
                      <a:pPr algn="ctr" rtl="0">
                        <a:lnSpc>
                          <a:spcPct val="106000"/>
                        </a:lnSpc>
                        <a:spcAft>
                          <a:spcPts val="800"/>
                        </a:spcAft>
                      </a:pPr>
                      <a:r>
                        <a:rPr lang="ar-SA" sz="700" b="1" dirty="0">
                          <a:solidFill>
                            <a:srgbClr val="6E9B74"/>
                          </a:solidFill>
                          <a:effectLst/>
                          <a:latin typeface="Calibri" panose="020F0502020204030204" pitchFamily="34" charset="0"/>
                          <a:ea typeface="Calibri" panose="020F0502020204030204" pitchFamily="34" charset="0"/>
                          <a:cs typeface="Frutiger LT Arabic 45 Light"/>
                        </a:rPr>
                        <a:t>outcomes</a:t>
                      </a:r>
                      <a:r>
                        <a:rPr lang="ar-SA" sz="700" b="1" dirty="0">
                          <a:effectLst/>
                          <a:latin typeface="Calibri" panose="020F0502020204030204" pitchFamily="34" charset="0"/>
                          <a:ea typeface="Calibri" panose="020F0502020204030204" pitchFamily="34" charset="0"/>
                          <a:cs typeface="Frutiger LT Arabic 45 Light"/>
                        </a:rPr>
                        <a:t> </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p>
                      <a:pPr algn="ctr" rtl="0">
                        <a:lnSpc>
                          <a:spcPct val="106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The food basket achieves food sufficiency for the family according to the average number of members of the targeted families</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The list of contents of the food basket covers the needs of a family of </a:t>
                      </a:r>
                      <a:r>
                        <a:rPr lang="en-US" sz="700" b="1" dirty="0">
                          <a:effectLst/>
                          <a:latin typeface="Calibri" panose="020F0502020204030204" pitchFamily="34" charset="0"/>
                          <a:ea typeface="Calibri" panose="020F0502020204030204" pitchFamily="34" charset="0"/>
                          <a:cs typeface="Frutiger LT Arabic 45 Light"/>
                        </a:rPr>
                        <a:t>700</a:t>
                      </a:r>
                      <a:r>
                        <a:rPr lang="ar-SA" sz="700" b="1" dirty="0">
                          <a:effectLst/>
                          <a:latin typeface="Calibri" panose="020F0502020204030204" pitchFamily="34" charset="0"/>
                          <a:ea typeface="Calibri" panose="020F0502020204030204" pitchFamily="34" charset="0"/>
                          <a:cs typeface="Frutiger LT Arabic 45 Light"/>
                        </a:rPr>
                        <a:t> people</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en-US" sz="700" b="1" dirty="0">
                          <a:effectLst/>
                          <a:latin typeface="Calibri" panose="020F0502020204030204" pitchFamily="34" charset="0"/>
                          <a:ea typeface="Calibri" panose="020F0502020204030204" pitchFamily="34" charset="0"/>
                          <a:cs typeface="Frutiger LT Arabic 45 Light"/>
                        </a:rPr>
                        <a:t>100</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en-US" sz="700" b="1" dirty="0">
                          <a:effectLst/>
                          <a:latin typeface="Calibri" panose="020F0502020204030204" pitchFamily="34" charset="0"/>
                          <a:ea typeface="Calibri" panose="020F0502020204030204" pitchFamily="34" charset="0"/>
                          <a:cs typeface="Frutiger LT Arabic 45 Light"/>
                        </a:rPr>
                        <a:t>100</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rtl="0">
                        <a:lnSpc>
                          <a:spcPct val="106000"/>
                        </a:lnSpc>
                        <a:spcAft>
                          <a:spcPts val="800"/>
                        </a:spcAft>
                      </a:pPr>
                      <a:r>
                        <a:rPr lang="ar-SA" sz="700" b="1">
                          <a:effectLst/>
                          <a:latin typeface="Calibri" panose="020F0502020204030204" pitchFamily="34" charset="0"/>
                          <a:ea typeface="Calibri" panose="020F0502020204030204" pitchFamily="34" charset="0"/>
                          <a:cs typeface="Frutiger LT Arabic 45 Light"/>
                        </a:rPr>
                        <a:t>Note</a:t>
                      </a:r>
                      <a:endParaRPr lang="en-US" sz="7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rtl="0"/>
                      <a:endParaRPr lang="ar-YE"/>
                    </a:p>
                  </a:txBody>
                  <a:tcPr/>
                </a:tc>
                <a:tc>
                  <a:txBody>
                    <a:bodyPr/>
                    <a:lstStyle/>
                    <a:p>
                      <a:pPr marL="71755" marR="71755" algn="ctr" rtl="0">
                        <a:lnSpc>
                          <a:spcPct val="107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Cart Contents List</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rtl="0"/>
                      <a:endParaRPr lang="ar-YE"/>
                    </a:p>
                  </a:txBody>
                  <a:tcPr/>
                </a:tc>
                <a:tc>
                  <a:txBody>
                    <a:bodyPr/>
                    <a:lstStyle/>
                    <a:p>
                      <a:pPr algn="ctr" rtl="0">
                        <a:lnSpc>
                          <a:spcPct val="107000"/>
                        </a:lnSpc>
                        <a:spcAft>
                          <a:spcPts val="800"/>
                        </a:spcAft>
                      </a:pPr>
                      <a:r>
                        <a:rPr lang="en-US" sz="700" b="1" dirty="0">
                          <a:solidFill>
                            <a:srgbClr val="000000"/>
                          </a:solidFill>
                          <a:effectLst/>
                          <a:latin typeface="Calibri" panose="020F0502020204030204" pitchFamily="34" charset="0"/>
                          <a:ea typeface="Calibri" panose="020F0502020204030204" pitchFamily="34" charset="0"/>
                          <a:cs typeface="Khalid Art bold"/>
                        </a:rPr>
                        <a:t>20/5</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3960">
                <a:tc>
                  <a:txBody>
                    <a:bodyPr/>
                    <a:lstStyle/>
                    <a:p>
                      <a:pPr algn="ctr" rtl="0">
                        <a:lnSpc>
                          <a:spcPct val="107000"/>
                        </a:lnSpc>
                        <a:spcAft>
                          <a:spcPts val="800"/>
                        </a:spcAft>
                      </a:pPr>
                      <a:r>
                        <a:rPr lang="ar-SA" sz="700" b="1">
                          <a:solidFill>
                            <a:srgbClr val="6E9B74"/>
                          </a:solidFill>
                          <a:effectLst/>
                          <a:latin typeface="Calibri" panose="020F0502020204030204" pitchFamily="34" charset="0"/>
                          <a:ea typeface="Calibri" panose="020F0502020204030204" pitchFamily="34" charset="0"/>
                          <a:cs typeface="Frutiger LT Arabic 45 Light"/>
                        </a:rPr>
                        <a:t>output</a:t>
                      </a:r>
                      <a:endParaRPr lang="en-US" sz="700" b="1">
                        <a:effectLst/>
                        <a:latin typeface="Calibri" panose="020F0502020204030204" pitchFamily="34" charset="0"/>
                        <a:ea typeface="Calibri" panose="020F0502020204030204" pitchFamily="34" charset="0"/>
                        <a:cs typeface="Arial" panose="020B0604020202020204" pitchFamily="34" charset="0"/>
                      </a:endParaRPr>
                    </a:p>
                    <a:p>
                      <a:pPr algn="ctr" rtl="0">
                        <a:lnSpc>
                          <a:spcPct val="106000"/>
                        </a:lnSpc>
                        <a:spcAft>
                          <a:spcPts val="800"/>
                        </a:spcAft>
                      </a:pPr>
                      <a:r>
                        <a:rPr lang="ar-SA" sz="700" b="1">
                          <a:effectLst/>
                          <a:latin typeface="Calibri" panose="020F0502020204030204" pitchFamily="34" charset="0"/>
                          <a:ea typeface="Calibri" panose="020F0502020204030204" pitchFamily="34" charset="0"/>
                          <a:cs typeface="Frutiger LT Arabic 45 Light"/>
                        </a:rPr>
                        <a:t>Acquiring </a:t>
                      </a:r>
                      <a:r>
                        <a:rPr lang="en-US" sz="700" b="1">
                          <a:effectLst/>
                          <a:latin typeface="Calibri" panose="020F0502020204030204" pitchFamily="34" charset="0"/>
                          <a:ea typeface="Calibri" panose="020F0502020204030204" pitchFamily="34" charset="0"/>
                          <a:cs typeface="Frutiger LT Arabic 45 Light"/>
                        </a:rPr>
                        <a:t>1050</a:t>
                      </a:r>
                      <a:r>
                        <a:rPr lang="ar-SA" sz="700" b="1">
                          <a:effectLst/>
                          <a:latin typeface="Calibri" panose="020F0502020204030204" pitchFamily="34" charset="0"/>
                          <a:ea typeface="Calibri" panose="020F0502020204030204" pitchFamily="34" charset="0"/>
                          <a:cs typeface="Frutiger LT Arabic 45 Light"/>
                        </a:rPr>
                        <a:t> familiesfor a mealfood</a:t>
                      </a:r>
                      <a:endParaRPr lang="en-US" sz="1400" b="1"/>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ar-SA" sz="700" b="1" dirty="0">
                          <a:effectLst/>
                          <a:latin typeface="Calibri" panose="020F0502020204030204" pitchFamily="34" charset="0"/>
                          <a:ea typeface="Calibri" panose="020F0502020204030204" pitchFamily="34" charset="0"/>
                          <a:cs typeface="Frutiger LT Arabic 45 Light"/>
                        </a:rPr>
                        <a:t>The list of beneficiaries contains (</a:t>
                      </a:r>
                      <a:r>
                        <a:rPr lang="en-US" sz="700" b="1" dirty="0">
                          <a:effectLst/>
                          <a:latin typeface="Calibri" panose="020F0502020204030204" pitchFamily="34" charset="0"/>
                          <a:ea typeface="Calibri" panose="020F0502020204030204" pitchFamily="34" charset="0"/>
                          <a:cs typeface="Frutiger LT Arabic 45 Light"/>
                        </a:rPr>
                        <a:t>700</a:t>
                      </a:r>
                      <a:r>
                        <a:rPr lang="ar-SA" sz="700" b="1" dirty="0">
                          <a:effectLst/>
                          <a:latin typeface="Calibri" panose="020F0502020204030204" pitchFamily="34" charset="0"/>
                          <a:ea typeface="Calibri" panose="020F0502020204030204" pitchFamily="34" charset="0"/>
                          <a:cs typeface="Frutiger LT Arabic 45 Light"/>
                        </a:rPr>
                        <a:t>) families</a:t>
                      </a:r>
                      <a:endParaRPr lang="en-US" sz="1400" b="1"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700" b="1">
                          <a:effectLst/>
                          <a:latin typeface="Calibri" panose="020F0502020204030204" pitchFamily="34" charset="0"/>
                          <a:ea typeface="Calibri" panose="020F0502020204030204" pitchFamily="34" charset="0"/>
                          <a:cs typeface="Frutiger LT Arabic 45 Light"/>
                        </a:rPr>
                        <a:t> </a:t>
                      </a:r>
                      <a:endParaRPr lang="en-US" sz="700" b="1">
                        <a:effectLst/>
                        <a:latin typeface="Calibri" panose="020F0502020204030204" pitchFamily="34" charset="0"/>
                        <a:ea typeface="Calibri" panose="020F0502020204030204" pitchFamily="34" charset="0"/>
                        <a:cs typeface="Arial" panose="020B0604020202020204" pitchFamily="34" charset="0"/>
                      </a:endParaRPr>
                    </a:p>
                    <a:p>
                      <a:pPr algn="ctr" rtl="0">
                        <a:lnSpc>
                          <a:spcPct val="106000"/>
                        </a:lnSpc>
                        <a:spcAft>
                          <a:spcPts val="800"/>
                        </a:spcAft>
                      </a:pPr>
                      <a:r>
                        <a:rPr lang="en-US" sz="700" b="1">
                          <a:effectLst/>
                          <a:latin typeface="Calibri" panose="020F0502020204030204" pitchFamily="34" charset="0"/>
                          <a:ea typeface="Calibri" panose="020F0502020204030204" pitchFamily="34" charset="0"/>
                          <a:cs typeface="Frutiger LT Arabic 45 Light"/>
                        </a:rPr>
                        <a:t>100</a:t>
                      </a:r>
                      <a:endParaRPr lang="en-US" sz="1400" b="1"/>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700" b="1">
                          <a:effectLst/>
                          <a:latin typeface="Calibri" panose="020F0502020204030204" pitchFamily="34" charset="0"/>
                          <a:ea typeface="Calibri" panose="020F0502020204030204" pitchFamily="34" charset="0"/>
                          <a:cs typeface="Frutiger LT Arabic 45 Light"/>
                        </a:rPr>
                        <a:t> </a:t>
                      </a:r>
                      <a:endParaRPr lang="en-US" sz="700" b="1">
                        <a:effectLst/>
                        <a:latin typeface="Calibri" panose="020F0502020204030204" pitchFamily="34" charset="0"/>
                        <a:ea typeface="Calibri" panose="020F0502020204030204" pitchFamily="34" charset="0"/>
                        <a:cs typeface="Arial" panose="020B0604020202020204" pitchFamily="34" charset="0"/>
                      </a:endParaRPr>
                    </a:p>
                    <a:p>
                      <a:pPr algn="ctr" rtl="0">
                        <a:lnSpc>
                          <a:spcPct val="106000"/>
                        </a:lnSpc>
                        <a:spcAft>
                          <a:spcPts val="800"/>
                        </a:spcAft>
                      </a:pPr>
                      <a:r>
                        <a:rPr lang="en-US" sz="700" b="1">
                          <a:effectLst/>
                          <a:latin typeface="Calibri" panose="020F0502020204030204" pitchFamily="34" charset="0"/>
                          <a:ea typeface="Calibri" panose="020F0502020204030204" pitchFamily="34" charset="0"/>
                          <a:cs typeface="Frutiger LT Arabic 45 Light"/>
                        </a:rPr>
                        <a:t>100</a:t>
                      </a:r>
                      <a:endParaRPr lang="en-US" sz="1400" b="1"/>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ar-SA" sz="700" b="1" dirty="0">
                          <a:effectLst/>
                          <a:latin typeface="Calibri" panose="020F0502020204030204" pitchFamily="34" charset="0"/>
                          <a:ea typeface="Calibri" panose="020F0502020204030204" pitchFamily="34" charset="0"/>
                          <a:cs typeface="Frutiger LT Arabic 45 Light"/>
                        </a:rPr>
                        <a:t>Interview</a:t>
                      </a:r>
                      <a:endParaRPr lang="en-US" sz="1400" b="1" dirty="0"/>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marL="71755" marR="71755" algn="ctr" rtl="0">
                        <a:lnSpc>
                          <a:spcPct val="107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documentation</a:t>
                      </a:r>
                      <a:endParaRPr lang="en-US" sz="700" b="1" dirty="0">
                        <a:effectLst/>
                        <a:latin typeface="Calibri" panose="020F0502020204030204" pitchFamily="34" charset="0"/>
                        <a:ea typeface="Calibri" panose="020F0502020204030204" pitchFamily="34" charset="0"/>
                        <a:cs typeface="Arial" panose="020B0604020202020204" pitchFamily="34" charset="0"/>
                      </a:endParaRPr>
                    </a:p>
                    <a:p>
                      <a:pPr marL="71755" marR="71755" algn="ctr" rtl="0">
                        <a:lnSpc>
                          <a:spcPct val="107000"/>
                        </a:lnSpc>
                        <a:spcAft>
                          <a:spcPts val="800"/>
                        </a:spcAft>
                      </a:pPr>
                      <a:r>
                        <a:rPr lang="ar-SA" sz="700" b="1" dirty="0">
                          <a:effectLst/>
                          <a:latin typeface="Calibri" panose="020F0502020204030204" pitchFamily="34" charset="0"/>
                          <a:ea typeface="Calibri" panose="020F0502020204030204" pitchFamily="34" charset="0"/>
                          <a:cs typeface="Frutiger LT Arabic 45 Light"/>
                        </a:rPr>
                        <a:t>Reveal the beneficiaries</a:t>
                      </a:r>
                      <a:endParaRPr lang="en-US" dirty="0"/>
                    </a:p>
                  </a:txBody>
                  <a:tcPr marL="68580" marR="68580" marT="0" marB="0" vert="vert270">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ctr" rtl="0">
                        <a:lnSpc>
                          <a:spcPct val="107000"/>
                        </a:lnSpc>
                        <a:spcAft>
                          <a:spcPts val="800"/>
                        </a:spcAft>
                      </a:pPr>
                      <a:r>
                        <a:rPr lang="en-US" sz="700" b="1" dirty="0">
                          <a:solidFill>
                            <a:srgbClr val="000000"/>
                          </a:solidFill>
                          <a:effectLst/>
                          <a:latin typeface="Calibri" panose="020F0502020204030204" pitchFamily="34" charset="0"/>
                          <a:ea typeface="Calibri" panose="020F0502020204030204" pitchFamily="34" charset="0"/>
                          <a:cs typeface="Khalid Art bold"/>
                        </a:rPr>
                        <a:t>21/5</a:t>
                      </a:r>
                      <a:endParaRPr lang="en-US" sz="9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5188497"/>
                  </a:ext>
                </a:extLst>
              </a:tr>
            </a:tbl>
          </a:graphicData>
        </a:graphic>
      </p:graphicFrame>
      <p:sp>
        <p:nvSpPr>
          <p:cNvPr id="47" name="Rectangle 46"/>
          <p:cNvSpPr/>
          <p:nvPr/>
        </p:nvSpPr>
        <p:spPr>
          <a:xfrm>
            <a:off x="0" y="6372057"/>
            <a:ext cx="12192000" cy="322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200" dirty="0"/>
          </a:p>
        </p:txBody>
      </p:sp>
      <p:pic>
        <p:nvPicPr>
          <p:cNvPr id="23" name="صورة 22" descr="الشعار دقة عاليةblue">
            <a:extLst>
              <a:ext uri="{FF2B5EF4-FFF2-40B4-BE49-F238E27FC236}">
                <a16:creationId xmlns:a16="http://schemas.microsoft.com/office/drawing/2014/main" id="{983DE54E-3B05-4B30-BB41-E35ADDDCA3F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29825" y="-579957"/>
            <a:ext cx="2162175" cy="97853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p:cNvSpPr txBox="1"/>
          <p:nvPr/>
        </p:nvSpPr>
        <p:spPr>
          <a:xfrm>
            <a:off x="2530455" y="3005061"/>
            <a:ext cx="4244821" cy="1077218"/>
          </a:xfrm>
          <a:prstGeom prst="rect">
            <a:avLst/>
          </a:prstGeom>
          <a:noFill/>
        </p:spPr>
        <p:txBody>
          <a:bodyPr wrap="square" rtlCol="0" anchor="ctr">
            <a:spAutoFit/>
          </a:bodyPr>
          <a:lstStyle/>
          <a:p>
            <a:pPr algn="ctr" rtl="0"/>
            <a:r>
              <a:rPr lang="en-US" altLang="ko-KR" sz="3200" b="1" dirty="0">
                <a:solidFill>
                  <a:schemeClr val="bg1"/>
                </a:solidFill>
                <a:cs typeface="Arial" panose="020B0604020202020204" pitchFamily="34" charset="0"/>
              </a:rPr>
              <a:t>GLOBAL TRADE</a:t>
            </a:r>
          </a:p>
          <a:p>
            <a:pPr algn="ctr" rtl="0"/>
            <a:r>
              <a:rPr lang="en-GB" altLang="ko-KR" sz="3200" b="1" dirty="0">
                <a:solidFill>
                  <a:schemeClr val="bg1"/>
                </a:solidFill>
                <a:cs typeface="Arial" panose="020B0604020202020204" pitchFamily="34" charset="0"/>
              </a:rPr>
              <a:t>PRESENTATION</a:t>
            </a:r>
            <a:endParaRPr lang="ko-KR" altLang="en-US" sz="3200" b="1" dirty="0">
              <a:solidFill>
                <a:schemeClr val="bg1"/>
              </a:solidFill>
              <a:cs typeface="Arial" panose="020B0604020202020204" pitchFamily="34" charset="0"/>
            </a:endParaRPr>
          </a:p>
        </p:txBody>
      </p:sp>
      <p:sp>
        <p:nvSpPr>
          <p:cNvPr id="30" name="TextBox 29"/>
          <p:cNvSpPr txBox="1"/>
          <p:nvPr/>
        </p:nvSpPr>
        <p:spPr>
          <a:xfrm>
            <a:off x="2530455" y="4197864"/>
            <a:ext cx="4226121" cy="307777"/>
          </a:xfrm>
          <a:prstGeom prst="rect">
            <a:avLst/>
          </a:prstGeom>
          <a:noFill/>
        </p:spPr>
        <p:txBody>
          <a:bodyPr wrap="square" rtlCol="0" anchor="ctr">
            <a:spAutoFit/>
          </a:bodyPr>
          <a:lstStyle/>
          <a:p>
            <a:pPr algn="ctr" rtl="0"/>
            <a:r>
              <a:rPr lang="en-GB" altLang="ko-KR" sz="1400" dirty="0">
                <a:solidFill>
                  <a:schemeClr val="bg1"/>
                </a:solidFill>
                <a:cs typeface="Arial" panose="020B0604020202020204" pitchFamily="34" charset="0"/>
              </a:rPr>
              <a:t>L</a:t>
            </a:r>
            <a:r>
              <a:rPr lang="en-US" altLang="ko-KR" sz="1400" dirty="0">
                <a:solidFill>
                  <a:schemeClr val="bg1"/>
                </a:solidFill>
                <a:cs typeface="Arial" panose="020B0604020202020204" pitchFamily="34" charset="0"/>
              </a:rPr>
              <a:t>OREM IPSUM DOLOR SIT AMET</a:t>
            </a:r>
            <a:endParaRPr lang="ko-KR" altLang="en-US" sz="1400" dirty="0">
              <a:solidFill>
                <a:schemeClr val="bg1"/>
              </a:solidFill>
              <a:cs typeface="Arial" panose="020B0604020202020204" pitchFamily="34" charset="0"/>
            </a:endParaRPr>
          </a:p>
        </p:txBody>
      </p:sp>
      <p:sp>
        <p:nvSpPr>
          <p:cNvPr id="32" name="TextBox 31"/>
          <p:cNvSpPr txBox="1"/>
          <p:nvPr/>
        </p:nvSpPr>
        <p:spPr>
          <a:xfrm>
            <a:off x="3626865" y="6044653"/>
            <a:ext cx="2052000" cy="307777"/>
          </a:xfrm>
          <a:prstGeom prst="rect">
            <a:avLst/>
          </a:prstGeom>
          <a:solidFill>
            <a:schemeClr val="bg1"/>
          </a:solidFill>
        </p:spPr>
        <p:txBody>
          <a:bodyPr wrap="square" rtlCol="0">
            <a:spAutoFit/>
          </a:bodyPr>
          <a:lstStyle/>
          <a:p>
            <a:pPr algn="ctr" rtl="0"/>
            <a:r>
              <a:rPr lang="en-US" altLang="ko-KR" sz="1400" b="1" i="1" dirty="0">
                <a:solidFill>
                  <a:schemeClr val="accent6"/>
                </a:solidFill>
                <a:latin typeface="Arial" panose="020B0604020202020204" pitchFamily="34" charset="0"/>
                <a:cs typeface="Arial" panose="020B0604020202020204" pitchFamily="34" charset="0"/>
              </a:rPr>
              <a:t>Portfolio Presentation</a:t>
            </a:r>
            <a:endParaRPr lang="ko-KR" altLang="en-US" sz="1400" b="1" i="1" dirty="0">
              <a:solidFill>
                <a:schemeClr val="accent6"/>
              </a:solidFill>
              <a:latin typeface="Arial" panose="020B0604020202020204" pitchFamily="34" charset="0"/>
              <a:cs typeface="Arial" panose="020B0604020202020204" pitchFamily="34" charset="0"/>
            </a:endParaRPr>
          </a:p>
        </p:txBody>
      </p:sp>
      <p:sp>
        <p:nvSpPr>
          <p:cNvPr id="33" name="Freeform: Shape 32"/>
          <p:cNvSpPr/>
          <p:nvPr/>
        </p:nvSpPr>
        <p:spPr>
          <a:xfrm>
            <a:off x="4057928" y="4912031"/>
            <a:ext cx="1189873" cy="572344"/>
          </a:xfrm>
          <a:custGeom>
            <a:avLst/>
            <a:gdLst>
              <a:gd name="connsiteX0" fmla="*/ 1330868 w 1417917"/>
              <a:gd name="connsiteY0" fmla="*/ 154 h 682036"/>
              <a:gd name="connsiteX1" fmla="*/ 1351060 w 1417917"/>
              <a:gd name="connsiteY1" fmla="*/ 11372 h 682036"/>
              <a:gd name="connsiteX2" fmla="*/ 1345227 w 1417917"/>
              <a:gd name="connsiteY2" fmla="*/ 44576 h 682036"/>
              <a:gd name="connsiteX3" fmla="*/ 1317855 w 1417917"/>
              <a:gd name="connsiteY3" fmla="*/ 76434 h 682036"/>
              <a:gd name="connsiteX4" fmla="*/ 1283754 w 1417917"/>
              <a:gd name="connsiteY4" fmla="*/ 73742 h 682036"/>
              <a:gd name="connsiteX5" fmla="*/ 1288689 w 1417917"/>
              <a:gd name="connsiteY5" fmla="*/ 47268 h 682036"/>
              <a:gd name="connsiteX6" fmla="*/ 1307535 w 1417917"/>
              <a:gd name="connsiteY6" fmla="*/ 29320 h 682036"/>
              <a:gd name="connsiteX7" fmla="*/ 1316061 w 1417917"/>
              <a:gd name="connsiteY7" fmla="*/ 603 h 682036"/>
              <a:gd name="connsiteX8" fmla="*/ 1211511 w 1417917"/>
              <a:gd name="connsiteY8" fmla="*/ 20346 h 682036"/>
              <a:gd name="connsiteX9" fmla="*/ 925236 w 1417917"/>
              <a:gd name="connsiteY9" fmla="*/ 167073 h 682036"/>
              <a:gd name="connsiteX10" fmla="*/ 897416 w 1417917"/>
              <a:gd name="connsiteY10" fmla="*/ 174253 h 682036"/>
              <a:gd name="connsiteX11" fmla="*/ 828315 w 1417917"/>
              <a:gd name="connsiteY11" fmla="*/ 163484 h 682036"/>
              <a:gd name="connsiteX12" fmla="*/ 795559 w 1417917"/>
              <a:gd name="connsiteY12" fmla="*/ 133869 h 682036"/>
              <a:gd name="connsiteX13" fmla="*/ 768637 w 1417917"/>
              <a:gd name="connsiteY13" fmla="*/ 146433 h 682036"/>
              <a:gd name="connsiteX14" fmla="*/ 749791 w 1417917"/>
              <a:gd name="connsiteY14" fmla="*/ 150920 h 682036"/>
              <a:gd name="connsiteX15" fmla="*/ 527232 w 1417917"/>
              <a:gd name="connsiteY15" fmla="*/ 115023 h 682036"/>
              <a:gd name="connsiteX16" fmla="*/ 518258 w 1417917"/>
              <a:gd name="connsiteY16" fmla="*/ 83614 h 682036"/>
              <a:gd name="connsiteX17" fmla="*/ 485053 w 1417917"/>
              <a:gd name="connsiteY17" fmla="*/ 87652 h 682036"/>
              <a:gd name="connsiteX18" fmla="*/ 471143 w 1417917"/>
              <a:gd name="connsiteY18" fmla="*/ 95280 h 682036"/>
              <a:gd name="connsiteX19" fmla="*/ 439734 w 1417917"/>
              <a:gd name="connsiteY19" fmla="*/ 100665 h 682036"/>
              <a:gd name="connsiteX20" fmla="*/ 187111 w 1417917"/>
              <a:gd name="connsiteY20" fmla="*/ 61178 h 682036"/>
              <a:gd name="connsiteX21" fmla="*/ 168265 w 1417917"/>
              <a:gd name="connsiteY21" fmla="*/ 64768 h 682036"/>
              <a:gd name="connsiteX22" fmla="*/ 120703 w 1417917"/>
              <a:gd name="connsiteY22" fmla="*/ 95729 h 682036"/>
              <a:gd name="connsiteX23" fmla="*/ 680690 w 1417917"/>
              <a:gd name="connsiteY23" fmla="*/ 280148 h 682036"/>
              <a:gd name="connsiteX24" fmla="*/ 676203 w 1417917"/>
              <a:gd name="connsiteY24" fmla="*/ 285084 h 682036"/>
              <a:gd name="connsiteX25" fmla="*/ 431657 w 1417917"/>
              <a:gd name="connsiteY25" fmla="*/ 412517 h 682036"/>
              <a:gd name="connsiteX26" fmla="*/ 408773 w 1417917"/>
              <a:gd name="connsiteY26" fmla="*/ 409824 h 682036"/>
              <a:gd name="connsiteX27" fmla="*/ 268776 w 1417917"/>
              <a:gd name="connsiteY27" fmla="*/ 324570 h 682036"/>
              <a:gd name="connsiteX28" fmla="*/ 251276 w 1417917"/>
              <a:gd name="connsiteY28" fmla="*/ 319634 h 682036"/>
              <a:gd name="connsiteX29" fmla="*/ 188009 w 1417917"/>
              <a:gd name="connsiteY29" fmla="*/ 348800 h 682036"/>
              <a:gd name="connsiteX30" fmla="*/ 211342 w 1417917"/>
              <a:gd name="connsiteY30" fmla="*/ 451106 h 682036"/>
              <a:gd name="connsiteX31" fmla="*/ 0 w 1417917"/>
              <a:gd name="connsiteY31" fmla="*/ 428670 h 682036"/>
              <a:gd name="connsiteX32" fmla="*/ 7628 w 1417917"/>
              <a:gd name="connsiteY32" fmla="*/ 436298 h 682036"/>
              <a:gd name="connsiteX33" fmla="*/ 189804 w 1417917"/>
              <a:gd name="connsiteY33" fmla="*/ 527835 h 682036"/>
              <a:gd name="connsiteX34" fmla="*/ 206406 w 1417917"/>
              <a:gd name="connsiteY34" fmla="*/ 548924 h 682036"/>
              <a:gd name="connsiteX35" fmla="*/ 227495 w 1417917"/>
              <a:gd name="connsiteY35" fmla="*/ 564629 h 682036"/>
              <a:gd name="connsiteX36" fmla="*/ 300634 w 1417917"/>
              <a:gd name="connsiteY36" fmla="*/ 587961 h 682036"/>
              <a:gd name="connsiteX37" fmla="*/ 402491 w 1417917"/>
              <a:gd name="connsiteY37" fmla="*/ 655268 h 682036"/>
              <a:gd name="connsiteX38" fmla="*/ 422234 w 1417917"/>
              <a:gd name="connsiteY38" fmla="*/ 666037 h 682036"/>
              <a:gd name="connsiteX39" fmla="*/ 421785 w 1417917"/>
              <a:gd name="connsiteY39" fmla="*/ 550270 h 682036"/>
              <a:gd name="connsiteX40" fmla="*/ 438388 w 1417917"/>
              <a:gd name="connsiteY40" fmla="*/ 531424 h 682036"/>
              <a:gd name="connsiteX41" fmla="*/ 645691 w 1417917"/>
              <a:gd name="connsiteY41" fmla="*/ 481618 h 682036"/>
              <a:gd name="connsiteX42" fmla="*/ 861968 w 1417917"/>
              <a:gd name="connsiteY42" fmla="*/ 393222 h 682036"/>
              <a:gd name="connsiteX43" fmla="*/ 898762 w 1417917"/>
              <a:gd name="connsiteY43" fmla="*/ 396363 h 682036"/>
              <a:gd name="connsiteX44" fmla="*/ 1064335 w 1417917"/>
              <a:gd name="connsiteY44" fmla="*/ 557001 h 682036"/>
              <a:gd name="connsiteX45" fmla="*/ 1141065 w 1417917"/>
              <a:gd name="connsiteY45" fmla="*/ 685331 h 682036"/>
              <a:gd name="connsiteX46" fmla="*/ 1167538 w 1417917"/>
              <a:gd name="connsiteY46" fmla="*/ 667383 h 682036"/>
              <a:gd name="connsiteX47" fmla="*/ 1188627 w 1417917"/>
              <a:gd name="connsiteY47" fmla="*/ 619820 h 682036"/>
              <a:gd name="connsiteX48" fmla="*/ 1202089 w 1417917"/>
              <a:gd name="connsiteY48" fmla="*/ 598730 h 682036"/>
              <a:gd name="connsiteX49" fmla="*/ 1239331 w 1417917"/>
              <a:gd name="connsiteY49" fmla="*/ 584820 h 682036"/>
              <a:gd name="connsiteX50" fmla="*/ 1255934 w 1417917"/>
              <a:gd name="connsiteY50" fmla="*/ 544886 h 682036"/>
              <a:gd name="connsiteX51" fmla="*/ 1219588 w 1417917"/>
              <a:gd name="connsiteY51" fmla="*/ 533668 h 682036"/>
              <a:gd name="connsiteX52" fmla="*/ 1176961 w 1417917"/>
              <a:gd name="connsiteY52" fmla="*/ 547578 h 682036"/>
              <a:gd name="connsiteX53" fmla="*/ 1163948 w 1417917"/>
              <a:gd name="connsiteY53" fmla="*/ 469054 h 682036"/>
              <a:gd name="connsiteX54" fmla="*/ 1163051 w 1417917"/>
              <a:gd name="connsiteY54" fmla="*/ 454695 h 682036"/>
              <a:gd name="connsiteX55" fmla="*/ 1186384 w 1417917"/>
              <a:gd name="connsiteY55" fmla="*/ 447067 h 682036"/>
              <a:gd name="connsiteX56" fmla="*/ 1210614 w 1417917"/>
              <a:gd name="connsiteY56" fmla="*/ 438542 h 682036"/>
              <a:gd name="connsiteX57" fmla="*/ 1232601 w 1417917"/>
              <a:gd name="connsiteY57" fmla="*/ 390979 h 682036"/>
              <a:gd name="connsiteX58" fmla="*/ 1188627 w 1417917"/>
              <a:gd name="connsiteY58" fmla="*/ 379312 h 682036"/>
              <a:gd name="connsiteX59" fmla="*/ 1150936 w 1417917"/>
              <a:gd name="connsiteY59" fmla="*/ 390979 h 682036"/>
              <a:gd name="connsiteX60" fmla="*/ 1132539 w 1417917"/>
              <a:gd name="connsiteY60" fmla="*/ 283289 h 682036"/>
              <a:gd name="connsiteX61" fmla="*/ 1146449 w 1417917"/>
              <a:gd name="connsiteY61" fmla="*/ 250982 h 682036"/>
              <a:gd name="connsiteX62" fmla="*/ 1328175 w 1417917"/>
              <a:gd name="connsiteY62" fmla="*/ 133869 h 682036"/>
              <a:gd name="connsiteX63" fmla="*/ 1420609 w 1417917"/>
              <a:gd name="connsiteY63" fmla="*/ 29320 h 682036"/>
              <a:gd name="connsiteX64" fmla="*/ 1330868 w 1417917"/>
              <a:gd name="connsiteY64" fmla="*/ 154 h 682036"/>
              <a:gd name="connsiteX65" fmla="*/ 261148 w 1417917"/>
              <a:gd name="connsiteY65" fmla="*/ 546232 h 682036"/>
              <a:gd name="connsiteX66" fmla="*/ 253520 w 1417917"/>
              <a:gd name="connsiteY66" fmla="*/ 547578 h 682036"/>
              <a:gd name="connsiteX67" fmla="*/ 245443 w 1417917"/>
              <a:gd name="connsiteY67" fmla="*/ 513925 h 682036"/>
              <a:gd name="connsiteX68" fmla="*/ 215829 w 1417917"/>
              <a:gd name="connsiteY68" fmla="*/ 387838 h 682036"/>
              <a:gd name="connsiteX69" fmla="*/ 227944 w 1417917"/>
              <a:gd name="connsiteY69" fmla="*/ 361364 h 682036"/>
              <a:gd name="connsiteX70" fmla="*/ 260699 w 1417917"/>
              <a:gd name="connsiteY70" fmla="*/ 345210 h 682036"/>
              <a:gd name="connsiteX71" fmla="*/ 263840 w 1417917"/>
              <a:gd name="connsiteY71" fmla="*/ 350595 h 682036"/>
              <a:gd name="connsiteX72" fmla="*/ 223008 w 1417917"/>
              <a:gd name="connsiteY72" fmla="*/ 375274 h 682036"/>
              <a:gd name="connsiteX73" fmla="*/ 261148 w 1417917"/>
              <a:gd name="connsiteY73" fmla="*/ 546232 h 682036"/>
              <a:gd name="connsiteX74" fmla="*/ 717484 w 1417917"/>
              <a:gd name="connsiteY74" fmla="*/ 259956 h 682036"/>
              <a:gd name="connsiteX75" fmla="*/ 170060 w 1417917"/>
              <a:gd name="connsiteY75" fmla="*/ 93934 h 682036"/>
              <a:gd name="connsiteX76" fmla="*/ 172753 w 1417917"/>
              <a:gd name="connsiteY76" fmla="*/ 85857 h 682036"/>
              <a:gd name="connsiteX77" fmla="*/ 720176 w 1417917"/>
              <a:gd name="connsiteY77" fmla="*/ 251879 h 682036"/>
              <a:gd name="connsiteX78" fmla="*/ 717484 w 1417917"/>
              <a:gd name="connsiteY78" fmla="*/ 259956 h 682036"/>
              <a:gd name="connsiteX79" fmla="*/ 1132090 w 1417917"/>
              <a:gd name="connsiteY79" fmla="*/ 605461 h 682036"/>
              <a:gd name="connsiteX80" fmla="*/ 956645 w 1417917"/>
              <a:gd name="connsiteY80" fmla="*/ 354633 h 682036"/>
              <a:gd name="connsiteX81" fmla="*/ 1132090 w 1417917"/>
              <a:gd name="connsiteY81" fmla="*/ 605461 h 682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1417917" h="682036">
                <a:moveTo>
                  <a:pt x="1330868" y="154"/>
                </a:moveTo>
                <a:cubicBezTo>
                  <a:pt x="1337150" y="3295"/>
                  <a:pt x="1350162" y="6436"/>
                  <a:pt x="1351060" y="11372"/>
                </a:cubicBezTo>
                <a:cubicBezTo>
                  <a:pt x="1352854" y="22141"/>
                  <a:pt x="1350611" y="35153"/>
                  <a:pt x="1345227" y="44576"/>
                </a:cubicBezTo>
                <a:cubicBezTo>
                  <a:pt x="1338496" y="56691"/>
                  <a:pt x="1327278" y="66114"/>
                  <a:pt x="1317855" y="76434"/>
                </a:cubicBezTo>
                <a:cubicBezTo>
                  <a:pt x="1305291" y="90344"/>
                  <a:pt x="1294522" y="83614"/>
                  <a:pt x="1283754" y="73742"/>
                </a:cubicBezTo>
                <a:cubicBezTo>
                  <a:pt x="1271190" y="62076"/>
                  <a:pt x="1277472" y="54896"/>
                  <a:pt x="1288689" y="47268"/>
                </a:cubicBezTo>
                <a:cubicBezTo>
                  <a:pt x="1295869" y="42333"/>
                  <a:pt x="1303497" y="36499"/>
                  <a:pt x="1307535" y="29320"/>
                </a:cubicBezTo>
                <a:cubicBezTo>
                  <a:pt x="1312022" y="21243"/>
                  <a:pt x="1313368" y="10923"/>
                  <a:pt x="1316061" y="603"/>
                </a:cubicBezTo>
                <a:cubicBezTo>
                  <a:pt x="1275228" y="-2089"/>
                  <a:pt x="1242921" y="4192"/>
                  <a:pt x="1211511" y="20346"/>
                </a:cubicBezTo>
                <a:cubicBezTo>
                  <a:pt x="1116386" y="69704"/>
                  <a:pt x="1020811" y="118613"/>
                  <a:pt x="925236" y="167073"/>
                </a:cubicBezTo>
                <a:cubicBezTo>
                  <a:pt x="916711" y="171560"/>
                  <a:pt x="906390" y="175150"/>
                  <a:pt x="897416" y="174253"/>
                </a:cubicBezTo>
                <a:cubicBezTo>
                  <a:pt x="874083" y="172009"/>
                  <a:pt x="851648" y="167073"/>
                  <a:pt x="828315" y="163484"/>
                </a:cubicBezTo>
                <a:cubicBezTo>
                  <a:pt x="832802" y="139254"/>
                  <a:pt x="818892" y="126690"/>
                  <a:pt x="795559" y="133869"/>
                </a:cubicBezTo>
                <a:cubicBezTo>
                  <a:pt x="786136" y="136561"/>
                  <a:pt x="777611" y="142843"/>
                  <a:pt x="768637" y="146433"/>
                </a:cubicBezTo>
                <a:cubicBezTo>
                  <a:pt x="762803" y="148676"/>
                  <a:pt x="756073" y="151817"/>
                  <a:pt x="749791" y="150920"/>
                </a:cubicBezTo>
                <a:cubicBezTo>
                  <a:pt x="673959" y="139254"/>
                  <a:pt x="598576" y="126690"/>
                  <a:pt x="527232" y="115023"/>
                </a:cubicBezTo>
                <a:cubicBezTo>
                  <a:pt x="524091" y="102459"/>
                  <a:pt x="524091" y="85857"/>
                  <a:pt x="518258" y="83614"/>
                </a:cubicBezTo>
                <a:cubicBezTo>
                  <a:pt x="509283" y="80024"/>
                  <a:pt x="496271" y="84960"/>
                  <a:pt x="485053" y="87652"/>
                </a:cubicBezTo>
                <a:cubicBezTo>
                  <a:pt x="480117" y="88998"/>
                  <a:pt x="476079" y="93934"/>
                  <a:pt x="471143" y="95280"/>
                </a:cubicBezTo>
                <a:cubicBezTo>
                  <a:pt x="460823" y="97972"/>
                  <a:pt x="449605" y="102011"/>
                  <a:pt x="439734" y="100665"/>
                </a:cubicBezTo>
                <a:cubicBezTo>
                  <a:pt x="355377" y="88101"/>
                  <a:pt x="271468" y="74191"/>
                  <a:pt x="187111" y="61178"/>
                </a:cubicBezTo>
                <a:cubicBezTo>
                  <a:pt x="181278" y="60281"/>
                  <a:pt x="173650" y="61627"/>
                  <a:pt x="168265" y="64768"/>
                </a:cubicBezTo>
                <a:cubicBezTo>
                  <a:pt x="153010" y="73742"/>
                  <a:pt x="138202" y="84062"/>
                  <a:pt x="120703" y="95729"/>
                </a:cubicBezTo>
                <a:cubicBezTo>
                  <a:pt x="308711" y="157651"/>
                  <a:pt x="494028" y="218675"/>
                  <a:pt x="680690" y="280148"/>
                </a:cubicBezTo>
                <a:cubicBezTo>
                  <a:pt x="677998" y="283289"/>
                  <a:pt x="677100" y="284186"/>
                  <a:pt x="676203" y="285084"/>
                </a:cubicBezTo>
                <a:cubicBezTo>
                  <a:pt x="594987" y="327711"/>
                  <a:pt x="513322" y="370787"/>
                  <a:pt x="431657" y="412517"/>
                </a:cubicBezTo>
                <a:cubicBezTo>
                  <a:pt x="425824" y="415658"/>
                  <a:pt x="415055" y="413414"/>
                  <a:pt x="408773" y="409824"/>
                </a:cubicBezTo>
                <a:cubicBezTo>
                  <a:pt x="361659" y="382004"/>
                  <a:pt x="315442" y="352838"/>
                  <a:pt x="268776" y="324570"/>
                </a:cubicBezTo>
                <a:cubicBezTo>
                  <a:pt x="263840" y="321429"/>
                  <a:pt x="255764" y="317839"/>
                  <a:pt x="251276" y="319634"/>
                </a:cubicBezTo>
                <a:cubicBezTo>
                  <a:pt x="229739" y="328160"/>
                  <a:pt x="209098" y="338929"/>
                  <a:pt x="188009" y="348800"/>
                </a:cubicBezTo>
                <a:cubicBezTo>
                  <a:pt x="195637" y="383351"/>
                  <a:pt x="203265" y="416106"/>
                  <a:pt x="211342" y="451106"/>
                </a:cubicBezTo>
                <a:cubicBezTo>
                  <a:pt x="139099" y="443478"/>
                  <a:pt x="69550" y="436298"/>
                  <a:pt x="0" y="428670"/>
                </a:cubicBezTo>
                <a:cubicBezTo>
                  <a:pt x="2244" y="433157"/>
                  <a:pt x="4487" y="434503"/>
                  <a:pt x="7628" y="436298"/>
                </a:cubicBezTo>
                <a:cubicBezTo>
                  <a:pt x="68204" y="466810"/>
                  <a:pt x="129228" y="496874"/>
                  <a:pt x="189804" y="527835"/>
                </a:cubicBezTo>
                <a:cubicBezTo>
                  <a:pt x="196983" y="531873"/>
                  <a:pt x="204162" y="540847"/>
                  <a:pt x="206406" y="548924"/>
                </a:cubicBezTo>
                <a:cubicBezTo>
                  <a:pt x="209996" y="561039"/>
                  <a:pt x="216277" y="567321"/>
                  <a:pt x="227495" y="564629"/>
                </a:cubicBezTo>
                <a:cubicBezTo>
                  <a:pt x="256661" y="558347"/>
                  <a:pt x="278199" y="573154"/>
                  <a:pt x="300634" y="587961"/>
                </a:cubicBezTo>
                <a:cubicBezTo>
                  <a:pt x="334287" y="610846"/>
                  <a:pt x="368389" y="632832"/>
                  <a:pt x="402491" y="655268"/>
                </a:cubicBezTo>
                <a:cubicBezTo>
                  <a:pt x="407427" y="658409"/>
                  <a:pt x="412363" y="660652"/>
                  <a:pt x="422234" y="666037"/>
                </a:cubicBezTo>
                <a:cubicBezTo>
                  <a:pt x="422234" y="624756"/>
                  <a:pt x="422683" y="587513"/>
                  <a:pt x="421785" y="550270"/>
                </a:cubicBezTo>
                <a:cubicBezTo>
                  <a:pt x="421785" y="537706"/>
                  <a:pt x="426273" y="533668"/>
                  <a:pt x="438388" y="531424"/>
                </a:cubicBezTo>
                <a:cubicBezTo>
                  <a:pt x="508386" y="519309"/>
                  <a:pt x="579282" y="509886"/>
                  <a:pt x="645691" y="481618"/>
                </a:cubicBezTo>
                <a:cubicBezTo>
                  <a:pt x="717484" y="451106"/>
                  <a:pt x="790175" y="423286"/>
                  <a:pt x="861968" y="393222"/>
                </a:cubicBezTo>
                <a:cubicBezTo>
                  <a:pt x="875878" y="387389"/>
                  <a:pt x="886198" y="388286"/>
                  <a:pt x="898762" y="396363"/>
                </a:cubicBezTo>
                <a:cubicBezTo>
                  <a:pt x="964722" y="438990"/>
                  <a:pt x="1020811" y="491938"/>
                  <a:pt x="1064335" y="557001"/>
                </a:cubicBezTo>
                <a:cubicBezTo>
                  <a:pt x="1092155" y="598282"/>
                  <a:pt x="1115488" y="642255"/>
                  <a:pt x="1141065" y="685331"/>
                </a:cubicBezTo>
                <a:cubicBezTo>
                  <a:pt x="1148692" y="679947"/>
                  <a:pt x="1157666" y="672319"/>
                  <a:pt x="1167538" y="667383"/>
                </a:cubicBezTo>
                <a:cubicBezTo>
                  <a:pt x="1188179" y="657062"/>
                  <a:pt x="1197602" y="643153"/>
                  <a:pt x="1188627" y="619820"/>
                </a:cubicBezTo>
                <a:cubicBezTo>
                  <a:pt x="1184140" y="608602"/>
                  <a:pt x="1189525" y="601423"/>
                  <a:pt x="1202089" y="598730"/>
                </a:cubicBezTo>
                <a:cubicBezTo>
                  <a:pt x="1215101" y="595590"/>
                  <a:pt x="1227665" y="590654"/>
                  <a:pt x="1239331" y="584820"/>
                </a:cubicBezTo>
                <a:cubicBezTo>
                  <a:pt x="1256831" y="576295"/>
                  <a:pt x="1262664" y="560590"/>
                  <a:pt x="1255934" y="544886"/>
                </a:cubicBezTo>
                <a:cubicBezTo>
                  <a:pt x="1248306" y="527386"/>
                  <a:pt x="1233050" y="530976"/>
                  <a:pt x="1219588" y="533668"/>
                </a:cubicBezTo>
                <a:cubicBezTo>
                  <a:pt x="1205678" y="536809"/>
                  <a:pt x="1192217" y="542642"/>
                  <a:pt x="1176961" y="547578"/>
                </a:cubicBezTo>
                <a:cubicBezTo>
                  <a:pt x="1172474" y="520207"/>
                  <a:pt x="1167987" y="494630"/>
                  <a:pt x="1163948" y="469054"/>
                </a:cubicBezTo>
                <a:cubicBezTo>
                  <a:pt x="1163051" y="464567"/>
                  <a:pt x="1163500" y="460080"/>
                  <a:pt x="1163051" y="454695"/>
                </a:cubicBezTo>
                <a:cubicBezTo>
                  <a:pt x="1171128" y="452003"/>
                  <a:pt x="1178756" y="449759"/>
                  <a:pt x="1186384" y="447067"/>
                </a:cubicBezTo>
                <a:cubicBezTo>
                  <a:pt x="1194461" y="444375"/>
                  <a:pt x="1202986" y="442131"/>
                  <a:pt x="1210614" y="438542"/>
                </a:cubicBezTo>
                <a:cubicBezTo>
                  <a:pt x="1230357" y="429568"/>
                  <a:pt x="1240229" y="408478"/>
                  <a:pt x="1232601" y="390979"/>
                </a:cubicBezTo>
                <a:cubicBezTo>
                  <a:pt x="1225422" y="373928"/>
                  <a:pt x="1213306" y="370787"/>
                  <a:pt x="1188627" y="379312"/>
                </a:cubicBezTo>
                <a:cubicBezTo>
                  <a:pt x="1176961" y="383351"/>
                  <a:pt x="1164846" y="386940"/>
                  <a:pt x="1150936" y="390979"/>
                </a:cubicBezTo>
                <a:cubicBezTo>
                  <a:pt x="1144654" y="353736"/>
                  <a:pt x="1139718" y="318288"/>
                  <a:pt x="1132539" y="283289"/>
                </a:cubicBezTo>
                <a:cubicBezTo>
                  <a:pt x="1129398" y="268033"/>
                  <a:pt x="1132539" y="259507"/>
                  <a:pt x="1146449" y="250982"/>
                </a:cubicBezTo>
                <a:cubicBezTo>
                  <a:pt x="1207473" y="212842"/>
                  <a:pt x="1268049" y="174253"/>
                  <a:pt x="1328175" y="133869"/>
                </a:cubicBezTo>
                <a:cubicBezTo>
                  <a:pt x="1367662" y="107395"/>
                  <a:pt x="1395482" y="70152"/>
                  <a:pt x="1420609" y="29320"/>
                </a:cubicBezTo>
                <a:cubicBezTo>
                  <a:pt x="1392790" y="5987"/>
                  <a:pt x="1361829" y="-295"/>
                  <a:pt x="1330868" y="154"/>
                </a:cubicBezTo>
                <a:close/>
                <a:moveTo>
                  <a:pt x="261148" y="546232"/>
                </a:moveTo>
                <a:cubicBezTo>
                  <a:pt x="258456" y="546680"/>
                  <a:pt x="256212" y="547129"/>
                  <a:pt x="253520" y="547578"/>
                </a:cubicBezTo>
                <a:cubicBezTo>
                  <a:pt x="250828" y="536360"/>
                  <a:pt x="248136" y="525142"/>
                  <a:pt x="245443" y="513925"/>
                </a:cubicBezTo>
                <a:cubicBezTo>
                  <a:pt x="235572" y="471746"/>
                  <a:pt x="226149" y="429568"/>
                  <a:pt x="215829" y="387838"/>
                </a:cubicBezTo>
                <a:cubicBezTo>
                  <a:pt x="212688" y="374825"/>
                  <a:pt x="214034" y="366748"/>
                  <a:pt x="227944" y="361364"/>
                </a:cubicBezTo>
                <a:cubicBezTo>
                  <a:pt x="239162" y="356877"/>
                  <a:pt x="249482" y="350595"/>
                  <a:pt x="260699" y="345210"/>
                </a:cubicBezTo>
                <a:cubicBezTo>
                  <a:pt x="261597" y="347005"/>
                  <a:pt x="262943" y="348800"/>
                  <a:pt x="263840" y="350595"/>
                </a:cubicBezTo>
                <a:cubicBezTo>
                  <a:pt x="250828" y="358223"/>
                  <a:pt x="237815" y="366300"/>
                  <a:pt x="223008" y="375274"/>
                </a:cubicBezTo>
                <a:cubicBezTo>
                  <a:pt x="235123" y="431811"/>
                  <a:pt x="248136" y="489246"/>
                  <a:pt x="261148" y="546232"/>
                </a:cubicBezTo>
                <a:close/>
                <a:moveTo>
                  <a:pt x="717484" y="259956"/>
                </a:moveTo>
                <a:cubicBezTo>
                  <a:pt x="534860" y="204765"/>
                  <a:pt x="352685" y="149125"/>
                  <a:pt x="170060" y="93934"/>
                </a:cubicBezTo>
                <a:cubicBezTo>
                  <a:pt x="170958" y="91242"/>
                  <a:pt x="171855" y="88550"/>
                  <a:pt x="172753" y="85857"/>
                </a:cubicBezTo>
                <a:cubicBezTo>
                  <a:pt x="355377" y="141048"/>
                  <a:pt x="537552" y="196688"/>
                  <a:pt x="720176" y="251879"/>
                </a:cubicBezTo>
                <a:cubicBezTo>
                  <a:pt x="718830" y="254571"/>
                  <a:pt x="718382" y="257264"/>
                  <a:pt x="717484" y="259956"/>
                </a:cubicBezTo>
                <a:close/>
                <a:moveTo>
                  <a:pt x="1132090" y="605461"/>
                </a:moveTo>
                <a:cubicBezTo>
                  <a:pt x="1088566" y="511232"/>
                  <a:pt x="1023503" y="432709"/>
                  <a:pt x="956645" y="354633"/>
                </a:cubicBezTo>
                <a:cubicBezTo>
                  <a:pt x="997478" y="370338"/>
                  <a:pt x="1130295" y="560142"/>
                  <a:pt x="1132090" y="605461"/>
                </a:cubicBezTo>
                <a:close/>
              </a:path>
            </a:pathLst>
          </a:custGeom>
          <a:solidFill>
            <a:schemeClr val="bg1"/>
          </a:solidFill>
          <a:ln w="4485" cap="flat">
            <a:noFill/>
            <a:prstDash val="solid"/>
            <a:miter/>
          </a:ln>
        </p:spPr>
        <p:txBody>
          <a:bodyPr rtlCol="0" anchor="ctr"/>
          <a:lstStyle/>
          <a:p>
            <a:pPr algn="l" rtl="0"/>
            <a:endParaRPr lang="en-US" dirty="0"/>
          </a:p>
        </p:txBody>
      </p:sp>
      <p:sp>
        <p:nvSpPr>
          <p:cNvPr id="5" name="Rectangle 4"/>
          <p:cNvSpPr/>
          <p:nvPr/>
        </p:nvSpPr>
        <p:spPr>
          <a:xfrm>
            <a:off x="-1" y="6381750"/>
            <a:ext cx="12192000" cy="4762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15" name="TextBox 14"/>
          <p:cNvSpPr txBox="1"/>
          <p:nvPr/>
        </p:nvSpPr>
        <p:spPr>
          <a:xfrm>
            <a:off x="433091" y="1204568"/>
            <a:ext cx="11083048" cy="3970318"/>
          </a:xfrm>
          <a:prstGeom prst="rect">
            <a:avLst/>
          </a:prstGeom>
          <a:noFill/>
        </p:spPr>
        <p:txBody>
          <a:bodyPr wrap="square" rtlCol="0" anchor="ctr">
            <a:spAutoFit/>
          </a:bodyPr>
          <a:lstStyle/>
          <a:p>
            <a:pPr algn="l" rtl="0"/>
            <a:r>
              <a:rPr lang="en-US" dirty="0">
                <a:cs typeface="Times New Roman" panose="02020603050405020304" pitchFamily="18" charset="0"/>
              </a:rPr>
              <a:t>Seeking interventions, on top of these interventions, with regard to emergency relief, </a:t>
            </a:r>
            <a:r>
              <a:rPr lang="en-US" dirty="0" err="1">
                <a:cs typeface="Times New Roman" panose="02020603050405020304" pitchFamily="18" charset="0"/>
              </a:rPr>
              <a:t>whichcontribute</a:t>
            </a:r>
            <a:r>
              <a:rPr lang="en-US" dirty="0">
                <a:cs typeface="Times New Roman" panose="02020603050405020304" pitchFamily="18" charset="0"/>
              </a:rPr>
              <a:t> at </a:t>
            </a:r>
            <a:r>
              <a:rPr lang="ar-SA" dirty="0">
                <a:cs typeface="Times New Roman" panose="02020603050405020304" pitchFamily="18" charset="0"/>
              </a:rPr>
              <a:t>alleviate suffering</a:t>
            </a:r>
            <a:r>
              <a:rPr lang="en-US" dirty="0">
                <a:cs typeface="Times New Roman" panose="02020603050405020304" pitchFamily="18" charset="0"/>
              </a:rPr>
              <a:t> captivity </a:t>
            </a:r>
            <a:r>
              <a:rPr lang="ar-SA" dirty="0">
                <a:cs typeface="Times New Roman" panose="02020603050405020304" pitchFamily="18" charset="0"/>
              </a:rPr>
              <a:t>The poor of the displaced and the host community during a month</a:t>
            </a:r>
            <a:r>
              <a:rPr lang="en-US" dirty="0">
                <a:cs typeface="Times New Roman" panose="02020603050405020304" pitchFamily="18" charset="0"/>
              </a:rPr>
              <a:t> </a:t>
            </a:r>
            <a:r>
              <a:rPr lang="ar-SA" sz="2400" dirty="0">
                <a:latin typeface="Arial" panose="020B0604020202020204" pitchFamily="34" charset="0"/>
                <a:cs typeface="Arial" panose="020B0604020202020204" pitchFamily="34" charset="0"/>
              </a:rPr>
              <a:t>Ramadan</a:t>
            </a:r>
            <a:r>
              <a:rPr lang="en-US" sz="2400" dirty="0">
                <a:latin typeface="Arial" panose="020B0604020202020204" pitchFamily="34" charset="0"/>
                <a:cs typeface="Arial" panose="020B0604020202020204" pitchFamily="34" charset="0"/>
              </a:rPr>
              <a:t> </a:t>
            </a:r>
            <a:r>
              <a:rPr lang="ar-SA" sz="1800" dirty="0">
                <a:effectLst/>
                <a:ea typeface="Calibri" panose="020F0502020204030204" pitchFamily="34" charset="0"/>
                <a:cs typeface="Times New Roman" panose="02020603050405020304" pitchFamily="18" charset="0"/>
              </a:rPr>
              <a:t>consider thisThe project is a life-saving (emergency) food project in times of disasters and wars. The primary impact is to alleviate the human suffering of families affected by the war in Yemen. The project helped to meet the food needs of 80% of the targeted families whose suffering increased with the current situation in the country for a period of two weeks. The targeted families were provided with breakfast meals for seven days</a:t>
            </a:r>
            <a:r>
              <a:rPr lang="en-US" sz="1800" dirty="0">
                <a:effectLst/>
                <a:latin typeface="Times New Roman" panose="02020603050405020304" pitchFamily="18" charset="0"/>
                <a:ea typeface="Calibri" panose="020F0502020204030204" pitchFamily="34" charset="0"/>
              </a:rPr>
              <a:t>.</a:t>
            </a:r>
            <a:r>
              <a:rPr lang="ar-SA" sz="2400" dirty="0">
                <a:latin typeface="Arial" panose="020B0604020202020204" pitchFamily="34" charset="0"/>
                <a:cs typeface="Arial" panose="020B0604020202020204" pitchFamily="34" charset="0"/>
              </a:rPr>
              <a:t> </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a:t>
            </a:r>
            <a:r>
              <a:rPr lang="ar-SA" dirty="0">
                <a:cs typeface="Times New Roman" panose="02020603050405020304" pitchFamily="18" charset="0"/>
              </a:rPr>
              <a:t>Sand organization</a:t>
            </a:r>
            <a:r>
              <a:rPr lang="en-US" dirty="0">
                <a:cs typeface="Times New Roman" panose="02020603050405020304" pitchFamily="18" charset="0"/>
              </a:rPr>
              <a:t> and financed From </a:t>
            </a:r>
            <a:r>
              <a:rPr lang="en-US" dirty="0" err="1">
                <a:cs typeface="Times New Roman" panose="02020603050405020304" pitchFamily="18" charset="0"/>
              </a:rPr>
              <a:t>organisationACT</a:t>
            </a:r>
            <a:r>
              <a:rPr lang="ar-SA" dirty="0">
                <a:cs typeface="Times New Roman" panose="02020603050405020304" pitchFamily="18" charset="0"/>
              </a:rPr>
              <a:t>Indonesian</a:t>
            </a:r>
            <a:r>
              <a:rPr lang="en-US" dirty="0">
                <a:cs typeface="Times New Roman" panose="02020603050405020304" pitchFamily="18" charset="0"/>
              </a:rPr>
              <a:t> distributing </a:t>
            </a:r>
            <a:r>
              <a:rPr lang="ar-SA" dirty="0">
                <a:cs typeface="Times New Roman" panose="02020603050405020304" pitchFamily="18" charset="0"/>
              </a:rPr>
              <a:t>Ready meals on 200 families within </a:t>
            </a:r>
            <a:r>
              <a:rPr lang="en-US" dirty="0">
                <a:cs typeface="Times New Roman" panose="02020603050405020304" pitchFamily="18" charset="0"/>
              </a:rPr>
              <a:t>10</a:t>
            </a:r>
            <a:r>
              <a:rPr lang="ar-SA" dirty="0">
                <a:cs typeface="Times New Roman" panose="02020603050405020304" pitchFamily="18" charset="0"/>
              </a:rPr>
              <a:t> days)</a:t>
            </a:r>
            <a:r>
              <a:rPr lang="en-US" dirty="0">
                <a:cs typeface="Times New Roman" panose="02020603050405020304" pitchFamily="18" charset="0"/>
              </a:rPr>
              <a:t> 1050</a:t>
            </a:r>
            <a:r>
              <a:rPr lang="ar-SA" dirty="0">
                <a:cs typeface="Times New Roman" panose="02020603050405020304" pitchFamily="18" charset="0"/>
              </a:rPr>
              <a:t> . benefited</a:t>
            </a:r>
            <a:r>
              <a:rPr lang="en-US" dirty="0">
                <a:cs typeface="Times New Roman" panose="02020603050405020304" pitchFamily="18" charset="0"/>
              </a:rPr>
              <a:t> family </a:t>
            </a:r>
            <a:r>
              <a:rPr lang="ar-SA" dirty="0">
                <a:cs typeface="Times New Roman" panose="02020603050405020304" pitchFamily="18" charset="0"/>
              </a:rPr>
              <a:t>for families</a:t>
            </a:r>
            <a:r>
              <a:rPr lang="ar-YE" dirty="0">
                <a:cs typeface="Times New Roman" panose="02020603050405020304" pitchFamily="18" charset="0"/>
              </a:rPr>
              <a:t>for familiesThe most vulnerable are in Sana'a Governorate, Hamedan District and Amanat Al Asimah</a:t>
            </a:r>
            <a:r>
              <a:rPr lang="ar-SA" dirty="0">
                <a:cs typeface="Times New Roman" panose="02020603050405020304" pitchFamily="18" charset="0"/>
              </a:rPr>
              <a:t>Sand Organization for Relief and Development</a:t>
            </a:r>
            <a:r>
              <a:rPr lang="en-US" dirty="0">
                <a:cs typeface="Times New Roman" panose="02020603050405020304" pitchFamily="18" charset="0"/>
              </a:rPr>
              <a:t>With the organizations and supporting bodies and the Supreme Council for the Management and Coordination of Humanitarian Affairs and International Cooperation to alleviate the suffering of families affected by the current situation in Yemen through a set of humanitarian </a:t>
            </a:r>
            <a:endParaRPr lang="ko-KR" altLang="en-US" dirty="0">
              <a:cs typeface="Times New Roman" panose="02020603050405020304" pitchFamily="18" charset="0"/>
            </a:endParaRPr>
          </a:p>
        </p:txBody>
      </p:sp>
      <p:pic>
        <p:nvPicPr>
          <p:cNvPr id="10" name="صورة 9" descr="الشعار دقة عاليةblue">
            <a:extLst>
              <a:ext uri="{FF2B5EF4-FFF2-40B4-BE49-F238E27FC236}">
                <a16:creationId xmlns:a16="http://schemas.microsoft.com/office/drawing/2014/main" id="{D59699E9-D5D9-419A-9A1B-D5568460C12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86190" y="16302"/>
            <a:ext cx="2162175" cy="978535"/>
          </a:xfrm>
          <a:prstGeom prst="rect">
            <a:avLst/>
          </a:prstGeom>
          <a:noFill/>
        </p:spPr>
      </p:pic>
      <p:sp>
        <p:nvSpPr>
          <p:cNvPr id="11" name="TextBox 10">
            <a:extLst>
              <a:ext uri="{FF2B5EF4-FFF2-40B4-BE49-F238E27FC236}">
                <a16:creationId xmlns:a16="http://schemas.microsoft.com/office/drawing/2014/main" id="{F3FB6B21-8BCB-4DBC-9534-E6C7FCAC1A38}"/>
              </a:ext>
            </a:extLst>
          </p:cNvPr>
          <p:cNvSpPr txBox="1"/>
          <p:nvPr/>
        </p:nvSpPr>
        <p:spPr>
          <a:xfrm>
            <a:off x="499352" y="520924"/>
            <a:ext cx="6255026" cy="369332"/>
          </a:xfrm>
          <a:prstGeom prst="rect">
            <a:avLst/>
          </a:prstGeom>
          <a:noFill/>
        </p:spPr>
        <p:txBody>
          <a:bodyPr wrap="square">
            <a:spAutoFit/>
          </a:bodyPr>
          <a:lstStyle/>
          <a:p>
            <a:pPr algn="l" rtl="0"/>
            <a:r>
              <a:rPr lang="ar-SA" sz="1800" b="1" dirty="0">
                <a:latin typeface="Arial" panose="020B0604020202020204" pitchFamily="34" charset="0"/>
                <a:cs typeface="Arial" panose="020B0604020202020204" pitchFamily="34" charset="0"/>
              </a:rPr>
              <a:t>Introduction:</a:t>
            </a:r>
            <a:endParaRPr lang="en-US" sz="1800"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Title 1"/>
          <p:cNvSpPr txBox="1"/>
          <p:nvPr/>
        </p:nvSpPr>
        <p:spPr>
          <a:xfrm>
            <a:off x="594656" y="68683"/>
            <a:ext cx="9369669" cy="712210"/>
          </a:xfrm>
          <a:prstGeom prst="rect">
            <a:avLst/>
          </a:prstGeom>
          <a:solidFill>
            <a:schemeClr val="bg1"/>
          </a:solidFill>
        </p:spPr>
        <p:txBody>
          <a:bodyPr tIns="91440"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rtl="0"/>
            <a:r>
              <a:rPr lang="ar-SA" altLang="ko-KR" sz="4800" dirty="0"/>
              <a:t>Contents</a:t>
            </a:r>
            <a:endParaRPr lang="ko-KR" altLang="en-US" sz="4800" dirty="0"/>
          </a:p>
        </p:txBody>
      </p:sp>
      <p:grpSp>
        <p:nvGrpSpPr>
          <p:cNvPr id="6" name="Group 5"/>
          <p:cNvGrpSpPr/>
          <p:nvPr/>
        </p:nvGrpSpPr>
        <p:grpSpPr>
          <a:xfrm>
            <a:off x="602217" y="828512"/>
            <a:ext cx="8222480" cy="489388"/>
            <a:chOff x="3836922" y="1930605"/>
            <a:chExt cx="8222480" cy="592035"/>
          </a:xfrm>
        </p:grpSpPr>
        <p:sp>
          <p:nvSpPr>
            <p:cNvPr id="60" name="Rectangle 59"/>
            <p:cNvSpPr/>
            <p:nvPr/>
          </p:nvSpPr>
          <p:spPr>
            <a:xfrm>
              <a:off x="4561687" y="1938915"/>
              <a:ext cx="7497715" cy="5837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dirty="0">
                <a:latin typeface="Arial" panose="020B0604020202020204" pitchFamily="34" charset="0"/>
                <a:cs typeface="Arial" panose="020B0604020202020204" pitchFamily="34" charset="0"/>
              </a:endParaRPr>
            </a:p>
          </p:txBody>
        </p:sp>
        <p:sp>
          <p:nvSpPr>
            <p:cNvPr id="61" name="Rectangle 60"/>
            <p:cNvSpPr/>
            <p:nvPr/>
          </p:nvSpPr>
          <p:spPr>
            <a:xfrm>
              <a:off x="11518685" y="1938915"/>
              <a:ext cx="54913" cy="5837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62" name="Rectangle 61"/>
            <p:cNvSpPr/>
            <p:nvPr/>
          </p:nvSpPr>
          <p:spPr>
            <a:xfrm>
              <a:off x="11398817" y="1938915"/>
              <a:ext cx="54913" cy="5837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89" name="Freeform: Shape 88"/>
            <p:cNvSpPr/>
            <p:nvPr/>
          </p:nvSpPr>
          <p:spPr>
            <a:xfrm>
              <a:off x="3836922" y="1930605"/>
              <a:ext cx="187300" cy="592035"/>
            </a:xfrm>
            <a:custGeom>
              <a:avLst/>
              <a:gdLst/>
              <a:ahLst/>
              <a:cxnLst/>
              <a:rect l="l" t="t" r="r" b="b"/>
              <a:pathLst>
                <a:path w="215653" h="492919">
                  <a:moveTo>
                    <a:pt x="139304" y="0"/>
                  </a:moveTo>
                  <a:lnTo>
                    <a:pt x="215653" y="0"/>
                  </a:lnTo>
                  <a:lnTo>
                    <a:pt x="215653" y="492919"/>
                  </a:lnTo>
                  <a:lnTo>
                    <a:pt x="121556" y="492919"/>
                  </a:lnTo>
                  <a:lnTo>
                    <a:pt x="121556" y="138299"/>
                  </a:lnTo>
                  <a:cubicBezTo>
                    <a:pt x="87177" y="170446"/>
                    <a:pt x="46658" y="194221"/>
                    <a:pt x="0" y="209625"/>
                  </a:cubicBezTo>
                  <a:lnTo>
                    <a:pt x="0" y="124235"/>
                  </a:lnTo>
                  <a:cubicBezTo>
                    <a:pt x="24557" y="116198"/>
                    <a:pt x="51235" y="100962"/>
                    <a:pt x="80033" y="78526"/>
                  </a:cubicBezTo>
                  <a:cubicBezTo>
                    <a:pt x="108831" y="56090"/>
                    <a:pt x="128588" y="29915"/>
                    <a:pt x="139304"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grpSp>
      <p:grpSp>
        <p:nvGrpSpPr>
          <p:cNvPr id="10" name="Group 9"/>
          <p:cNvGrpSpPr/>
          <p:nvPr/>
        </p:nvGrpSpPr>
        <p:grpSpPr>
          <a:xfrm>
            <a:off x="557111" y="2130473"/>
            <a:ext cx="7903205" cy="578275"/>
            <a:chOff x="3718590" y="3703968"/>
            <a:chExt cx="7933105" cy="602091"/>
          </a:xfrm>
          <a:solidFill>
            <a:schemeClr val="accent6"/>
          </a:solidFill>
        </p:grpSpPr>
        <p:sp>
          <p:nvSpPr>
            <p:cNvPr id="66" name="Rectangle 65"/>
            <p:cNvSpPr/>
            <p:nvPr/>
          </p:nvSpPr>
          <p:spPr>
            <a:xfrm>
              <a:off x="4357137" y="3720288"/>
              <a:ext cx="7294558"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latin typeface="Arial" panose="020B0604020202020204" pitchFamily="34" charset="0"/>
                <a:cs typeface="Arial" panose="020B0604020202020204" pitchFamily="34" charset="0"/>
              </a:endParaRPr>
            </a:p>
          </p:txBody>
        </p:sp>
        <p:sp>
          <p:nvSpPr>
            <p:cNvPr id="67" name="Rectangle 66"/>
            <p:cNvSpPr/>
            <p:nvPr/>
          </p:nvSpPr>
          <p:spPr>
            <a:xfrm>
              <a:off x="11518685" y="3720288"/>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68" name="Rectangle 67"/>
            <p:cNvSpPr/>
            <p:nvPr/>
          </p:nvSpPr>
          <p:spPr>
            <a:xfrm>
              <a:off x="11398817" y="3720288"/>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91" name="Freeform: Shape 90"/>
            <p:cNvSpPr/>
            <p:nvPr/>
          </p:nvSpPr>
          <p:spPr>
            <a:xfrm>
              <a:off x="3718590" y="3703968"/>
              <a:ext cx="391741" cy="602091"/>
            </a:xfrm>
            <a:custGeom>
              <a:avLst/>
              <a:gdLst/>
              <a:ahLst/>
              <a:cxnLst/>
              <a:rect l="l" t="t" r="r" b="b"/>
              <a:pathLst>
                <a:path w="326157" h="501291">
                  <a:moveTo>
                    <a:pt x="158391" y="0"/>
                  </a:moveTo>
                  <a:cubicBezTo>
                    <a:pt x="204602" y="0"/>
                    <a:pt x="241660" y="14734"/>
                    <a:pt x="269565" y="44202"/>
                  </a:cubicBezTo>
                  <a:cubicBezTo>
                    <a:pt x="292559" y="68312"/>
                    <a:pt x="304056" y="95548"/>
                    <a:pt x="304056" y="125909"/>
                  </a:cubicBezTo>
                  <a:cubicBezTo>
                    <a:pt x="304056" y="168995"/>
                    <a:pt x="280504" y="203374"/>
                    <a:pt x="233400" y="229047"/>
                  </a:cubicBezTo>
                  <a:cubicBezTo>
                    <a:pt x="261528" y="235074"/>
                    <a:pt x="284020" y="248581"/>
                    <a:pt x="300875" y="269565"/>
                  </a:cubicBezTo>
                  <a:cubicBezTo>
                    <a:pt x="317730" y="290550"/>
                    <a:pt x="326157" y="315888"/>
                    <a:pt x="326157" y="345579"/>
                  </a:cubicBezTo>
                  <a:cubicBezTo>
                    <a:pt x="326157" y="388665"/>
                    <a:pt x="310418" y="425388"/>
                    <a:pt x="278941" y="455749"/>
                  </a:cubicBezTo>
                  <a:cubicBezTo>
                    <a:pt x="247464" y="486110"/>
                    <a:pt x="208285" y="501291"/>
                    <a:pt x="161404" y="501291"/>
                  </a:cubicBezTo>
                  <a:cubicBezTo>
                    <a:pt x="116979" y="501291"/>
                    <a:pt x="80144" y="488510"/>
                    <a:pt x="50899" y="462949"/>
                  </a:cubicBezTo>
                  <a:cubicBezTo>
                    <a:pt x="21655" y="437388"/>
                    <a:pt x="4688" y="403957"/>
                    <a:pt x="0" y="362657"/>
                  </a:cubicBezTo>
                  <a:lnTo>
                    <a:pt x="91083" y="351607"/>
                  </a:lnTo>
                  <a:cubicBezTo>
                    <a:pt x="93985" y="374824"/>
                    <a:pt x="101799" y="392572"/>
                    <a:pt x="114523" y="404850"/>
                  </a:cubicBezTo>
                  <a:cubicBezTo>
                    <a:pt x="127248" y="417128"/>
                    <a:pt x="142652" y="423268"/>
                    <a:pt x="160735" y="423268"/>
                  </a:cubicBezTo>
                  <a:cubicBezTo>
                    <a:pt x="180157" y="423268"/>
                    <a:pt x="196509" y="415901"/>
                    <a:pt x="209792" y="401167"/>
                  </a:cubicBezTo>
                  <a:cubicBezTo>
                    <a:pt x="223075" y="386433"/>
                    <a:pt x="229716" y="366564"/>
                    <a:pt x="229716" y="341561"/>
                  </a:cubicBezTo>
                  <a:cubicBezTo>
                    <a:pt x="229716" y="317897"/>
                    <a:pt x="223354" y="299145"/>
                    <a:pt x="210629" y="285304"/>
                  </a:cubicBezTo>
                  <a:cubicBezTo>
                    <a:pt x="197904" y="271463"/>
                    <a:pt x="182389" y="264542"/>
                    <a:pt x="164083" y="264542"/>
                  </a:cubicBezTo>
                  <a:cubicBezTo>
                    <a:pt x="152028" y="264542"/>
                    <a:pt x="137629" y="266886"/>
                    <a:pt x="120886" y="271575"/>
                  </a:cubicBezTo>
                  <a:lnTo>
                    <a:pt x="131267" y="194891"/>
                  </a:lnTo>
                  <a:cubicBezTo>
                    <a:pt x="156716" y="195561"/>
                    <a:pt x="176138" y="190035"/>
                    <a:pt x="189533" y="178315"/>
                  </a:cubicBezTo>
                  <a:cubicBezTo>
                    <a:pt x="202927" y="166595"/>
                    <a:pt x="209625" y="151024"/>
                    <a:pt x="209625" y="131602"/>
                  </a:cubicBezTo>
                  <a:cubicBezTo>
                    <a:pt x="209625" y="115082"/>
                    <a:pt x="204713" y="101910"/>
                    <a:pt x="194891" y="92088"/>
                  </a:cubicBezTo>
                  <a:cubicBezTo>
                    <a:pt x="185068" y="82265"/>
                    <a:pt x="172008" y="77354"/>
                    <a:pt x="155712" y="77354"/>
                  </a:cubicBezTo>
                  <a:cubicBezTo>
                    <a:pt x="139638" y="77354"/>
                    <a:pt x="125909" y="82935"/>
                    <a:pt x="114523" y="94097"/>
                  </a:cubicBezTo>
                  <a:cubicBezTo>
                    <a:pt x="103138" y="105259"/>
                    <a:pt x="96217" y="121556"/>
                    <a:pt x="93762" y="142987"/>
                  </a:cubicBezTo>
                  <a:lnTo>
                    <a:pt x="7032" y="128253"/>
                  </a:lnTo>
                  <a:cubicBezTo>
                    <a:pt x="13060" y="98562"/>
                    <a:pt x="22157" y="74842"/>
                    <a:pt x="34324" y="57095"/>
                  </a:cubicBezTo>
                  <a:cubicBezTo>
                    <a:pt x="46490" y="39347"/>
                    <a:pt x="63457" y="25394"/>
                    <a:pt x="85223" y="15237"/>
                  </a:cubicBezTo>
                  <a:cubicBezTo>
                    <a:pt x="106989" y="5079"/>
                    <a:pt x="131378" y="0"/>
                    <a:pt x="158391"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grpSp>
        <p:nvGrpSpPr>
          <p:cNvPr id="8" name="Group 7"/>
          <p:cNvGrpSpPr/>
          <p:nvPr/>
        </p:nvGrpSpPr>
        <p:grpSpPr>
          <a:xfrm>
            <a:off x="544033" y="2747527"/>
            <a:ext cx="9631938" cy="555568"/>
            <a:chOff x="2247652" y="4584763"/>
            <a:chExt cx="9325946" cy="621376"/>
          </a:xfrm>
          <a:solidFill>
            <a:schemeClr val="accent6"/>
          </a:solidFill>
        </p:grpSpPr>
        <p:sp>
          <p:nvSpPr>
            <p:cNvPr id="69" name="Rectangle 68"/>
            <p:cNvSpPr/>
            <p:nvPr/>
          </p:nvSpPr>
          <p:spPr>
            <a:xfrm>
              <a:off x="2870274" y="4606624"/>
              <a:ext cx="7483487"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latin typeface="Arial" panose="020B0604020202020204" pitchFamily="34" charset="0"/>
                <a:cs typeface="Arial" panose="020B0604020202020204" pitchFamily="34" charset="0"/>
              </a:endParaRPr>
            </a:p>
          </p:txBody>
        </p:sp>
        <p:sp>
          <p:nvSpPr>
            <p:cNvPr id="70" name="Rectangle 69"/>
            <p:cNvSpPr/>
            <p:nvPr/>
          </p:nvSpPr>
          <p:spPr>
            <a:xfrm>
              <a:off x="11518685" y="4622414"/>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71" name="Rectangle 70"/>
            <p:cNvSpPr/>
            <p:nvPr/>
          </p:nvSpPr>
          <p:spPr>
            <a:xfrm>
              <a:off x="11398817" y="4622414"/>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92" name="Freeform: Shape 91"/>
            <p:cNvSpPr/>
            <p:nvPr/>
          </p:nvSpPr>
          <p:spPr>
            <a:xfrm>
              <a:off x="2247652" y="4584763"/>
              <a:ext cx="423916" cy="592035"/>
            </a:xfrm>
            <a:custGeom>
              <a:avLst/>
              <a:gdLst/>
              <a:ahLst/>
              <a:cxnLst/>
              <a:rect l="l" t="t" r="r" b="b"/>
              <a:pathLst>
                <a:path w="352946" h="492919">
                  <a:moveTo>
                    <a:pt x="200919" y="143657"/>
                  </a:moveTo>
                  <a:lnTo>
                    <a:pt x="88069" y="311423"/>
                  </a:lnTo>
                  <a:lnTo>
                    <a:pt x="200919" y="311423"/>
                  </a:lnTo>
                  <a:close/>
                  <a:moveTo>
                    <a:pt x="212974" y="0"/>
                  </a:moveTo>
                  <a:lnTo>
                    <a:pt x="292001" y="0"/>
                  </a:lnTo>
                  <a:lnTo>
                    <a:pt x="292001" y="311423"/>
                  </a:lnTo>
                  <a:lnTo>
                    <a:pt x="352946" y="311423"/>
                  </a:lnTo>
                  <a:lnTo>
                    <a:pt x="352946" y="394135"/>
                  </a:lnTo>
                  <a:lnTo>
                    <a:pt x="292001" y="394135"/>
                  </a:lnTo>
                  <a:lnTo>
                    <a:pt x="292001" y="492919"/>
                  </a:lnTo>
                  <a:lnTo>
                    <a:pt x="200919" y="492919"/>
                  </a:lnTo>
                  <a:lnTo>
                    <a:pt x="200919" y="394135"/>
                  </a:lnTo>
                  <a:lnTo>
                    <a:pt x="0" y="394135"/>
                  </a:lnTo>
                  <a:lnTo>
                    <a:pt x="0" y="31175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grpSp>
      <p:grpSp>
        <p:nvGrpSpPr>
          <p:cNvPr id="9" name="Group 8"/>
          <p:cNvGrpSpPr/>
          <p:nvPr/>
        </p:nvGrpSpPr>
        <p:grpSpPr>
          <a:xfrm>
            <a:off x="1215740" y="4858601"/>
            <a:ext cx="7982080" cy="626391"/>
            <a:chOff x="5124001" y="5463099"/>
            <a:chExt cx="7684305" cy="637539"/>
          </a:xfrm>
          <a:solidFill>
            <a:schemeClr val="accent6"/>
          </a:solidFill>
        </p:grpSpPr>
        <p:sp>
          <p:nvSpPr>
            <p:cNvPr id="72" name="Rectangle 19"/>
            <p:cNvSpPr/>
            <p:nvPr/>
          </p:nvSpPr>
          <p:spPr>
            <a:xfrm>
              <a:off x="5124001" y="5463099"/>
              <a:ext cx="7684305" cy="583725"/>
            </a:xfrm>
            <a:custGeom>
              <a:avLst/>
              <a:gdLst>
                <a:gd name="connsiteX0" fmla="*/ 0 w 8073774"/>
                <a:gd name="connsiteY0" fmla="*/ 0 h 648001"/>
                <a:gd name="connsiteX1" fmla="*/ 324000 w 8073774"/>
                <a:gd name="connsiteY1" fmla="*/ 0 h 648001"/>
                <a:gd name="connsiteX2" fmla="*/ 324000 w 8073774"/>
                <a:gd name="connsiteY2" fmla="*/ 1 h 648001"/>
                <a:gd name="connsiteX3" fmla="*/ 8073774 w 8073774"/>
                <a:gd name="connsiteY3" fmla="*/ 1 h 648001"/>
                <a:gd name="connsiteX4" fmla="*/ 8073774 w 8073774"/>
                <a:gd name="connsiteY4" fmla="*/ 648001 h 648001"/>
                <a:gd name="connsiteX5" fmla="*/ 180083 w 8073774"/>
                <a:gd name="connsiteY5" fmla="*/ 648001 h 648001"/>
                <a:gd name="connsiteX6" fmla="*/ 180083 w 8073774"/>
                <a:gd name="connsiteY6" fmla="*/ 288000 h 648001"/>
                <a:gd name="connsiteX7" fmla="*/ 0 w 8073774"/>
                <a:gd name="connsiteY7" fmla="*/ 288000 h 648001"/>
                <a:gd name="connsiteX8" fmla="*/ 0 w 8073774"/>
                <a:gd name="connsiteY8" fmla="*/ 0 h 648001"/>
                <a:gd name="connsiteX0-1" fmla="*/ 0 w 8073774"/>
                <a:gd name="connsiteY0-2" fmla="*/ 0 h 648001"/>
                <a:gd name="connsiteX1-3" fmla="*/ 324000 w 8073774"/>
                <a:gd name="connsiteY1-4" fmla="*/ 0 h 648001"/>
                <a:gd name="connsiteX2-5" fmla="*/ 324000 w 8073774"/>
                <a:gd name="connsiteY2-6" fmla="*/ 1 h 648001"/>
                <a:gd name="connsiteX3-7" fmla="*/ 8073774 w 8073774"/>
                <a:gd name="connsiteY3-8" fmla="*/ 1 h 648001"/>
                <a:gd name="connsiteX4-9" fmla="*/ 8073774 w 8073774"/>
                <a:gd name="connsiteY4-10" fmla="*/ 648001 h 648001"/>
                <a:gd name="connsiteX5-11" fmla="*/ 180083 w 8073774"/>
                <a:gd name="connsiteY5-12" fmla="*/ 648001 h 648001"/>
                <a:gd name="connsiteX6-13" fmla="*/ 180083 w 8073774"/>
                <a:gd name="connsiteY6-14" fmla="*/ 288000 h 648001"/>
                <a:gd name="connsiteX7-15" fmla="*/ 0 w 8073774"/>
                <a:gd name="connsiteY7-16" fmla="*/ 288000 h 648001"/>
                <a:gd name="connsiteX8-17" fmla="*/ 0 w 8073774"/>
                <a:gd name="connsiteY8-18" fmla="*/ 0 h 648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8073774" h="648001">
                  <a:moveTo>
                    <a:pt x="0" y="0"/>
                  </a:moveTo>
                  <a:lnTo>
                    <a:pt x="324000" y="0"/>
                  </a:lnTo>
                  <a:lnTo>
                    <a:pt x="324000" y="1"/>
                  </a:lnTo>
                  <a:lnTo>
                    <a:pt x="8073774" y="1"/>
                  </a:lnTo>
                  <a:lnTo>
                    <a:pt x="8073774" y="648001"/>
                  </a:lnTo>
                  <a:lnTo>
                    <a:pt x="180083" y="648001"/>
                  </a:lnTo>
                  <a:cubicBezTo>
                    <a:pt x="253455" y="535049"/>
                    <a:pt x="266795" y="422095"/>
                    <a:pt x="180083" y="288000"/>
                  </a:cubicBezTo>
                  <a:lnTo>
                    <a:pt x="0" y="2880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dirty="0">
                <a:latin typeface="Arial" panose="020B0604020202020204" pitchFamily="34" charset="0"/>
                <a:cs typeface="Arial" panose="020B0604020202020204" pitchFamily="34" charset="0"/>
              </a:endParaRPr>
            </a:p>
          </p:txBody>
        </p:sp>
        <p:sp>
          <p:nvSpPr>
            <p:cNvPr id="73" name="Rectangle 72"/>
            <p:cNvSpPr/>
            <p:nvPr/>
          </p:nvSpPr>
          <p:spPr>
            <a:xfrm>
              <a:off x="11518685" y="5516913"/>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74" name="Rectangle 73"/>
            <p:cNvSpPr/>
            <p:nvPr/>
          </p:nvSpPr>
          <p:spPr>
            <a:xfrm>
              <a:off x="11398817" y="5516913"/>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grpSp>
      <p:grpSp>
        <p:nvGrpSpPr>
          <p:cNvPr id="7" name="Group 6"/>
          <p:cNvGrpSpPr/>
          <p:nvPr/>
        </p:nvGrpSpPr>
        <p:grpSpPr>
          <a:xfrm>
            <a:off x="502592" y="1402345"/>
            <a:ext cx="8174880" cy="574598"/>
            <a:chOff x="3807336" y="2831843"/>
            <a:chExt cx="8234031" cy="592035"/>
          </a:xfrm>
        </p:grpSpPr>
        <p:sp>
          <p:nvSpPr>
            <p:cNvPr id="63" name="Isosceles Triangle 1"/>
            <p:cNvSpPr/>
            <p:nvPr/>
          </p:nvSpPr>
          <p:spPr>
            <a:xfrm>
              <a:off x="4284190" y="2833047"/>
              <a:ext cx="7757177" cy="583725"/>
            </a:xfrm>
            <a:custGeom>
              <a:avLst/>
              <a:gdLst>
                <a:gd name="connsiteX0" fmla="*/ 208160 w 8101851"/>
                <a:gd name="connsiteY0" fmla="*/ 0 h 648000"/>
                <a:gd name="connsiteX1" fmla="*/ 8101851 w 8101851"/>
                <a:gd name="connsiteY1" fmla="*/ 0 h 648000"/>
                <a:gd name="connsiteX2" fmla="*/ 8101851 w 8101851"/>
                <a:gd name="connsiteY2" fmla="*/ 648000 h 648000"/>
                <a:gd name="connsiteX3" fmla="*/ 416319 w 8101851"/>
                <a:gd name="connsiteY3" fmla="*/ 648000 h 648000"/>
                <a:gd name="connsiteX4" fmla="*/ 208160 w 8101851"/>
                <a:gd name="connsiteY4" fmla="*/ 648000 h 648000"/>
                <a:gd name="connsiteX5" fmla="*/ 0 w 8101851"/>
                <a:gd name="connsiteY5" fmla="*/ 648000 h 648000"/>
                <a:gd name="connsiteX6" fmla="*/ 283910 w 8101851"/>
                <a:gd name="connsiteY6" fmla="*/ 314984 h 648000"/>
                <a:gd name="connsiteX7" fmla="*/ 208160 w 8101851"/>
                <a:gd name="connsiteY7" fmla="*/ 0 h 648000"/>
                <a:gd name="connsiteX0-1" fmla="*/ 208160 w 8101851"/>
                <a:gd name="connsiteY0-2" fmla="*/ 0 h 648000"/>
                <a:gd name="connsiteX1-3" fmla="*/ 8101851 w 8101851"/>
                <a:gd name="connsiteY1-4" fmla="*/ 0 h 648000"/>
                <a:gd name="connsiteX2-5" fmla="*/ 8101851 w 8101851"/>
                <a:gd name="connsiteY2-6" fmla="*/ 648000 h 648000"/>
                <a:gd name="connsiteX3-7" fmla="*/ 416319 w 8101851"/>
                <a:gd name="connsiteY3-8" fmla="*/ 648000 h 648000"/>
                <a:gd name="connsiteX4-9" fmla="*/ 208160 w 8101851"/>
                <a:gd name="connsiteY4-10" fmla="*/ 648000 h 648000"/>
                <a:gd name="connsiteX5-11" fmla="*/ 0 w 8101851"/>
                <a:gd name="connsiteY5-12" fmla="*/ 648000 h 648000"/>
                <a:gd name="connsiteX6-13" fmla="*/ 283910 w 8101851"/>
                <a:gd name="connsiteY6-14" fmla="*/ 314984 h 648000"/>
                <a:gd name="connsiteX7-15" fmla="*/ 208160 w 8101851"/>
                <a:gd name="connsiteY7-16" fmla="*/ 0 h 648000"/>
                <a:gd name="connsiteX0-17" fmla="*/ 208160 w 8101851"/>
                <a:gd name="connsiteY0-18" fmla="*/ 0 h 648000"/>
                <a:gd name="connsiteX1-19" fmla="*/ 8101851 w 8101851"/>
                <a:gd name="connsiteY1-20" fmla="*/ 0 h 648000"/>
                <a:gd name="connsiteX2-21" fmla="*/ 8101851 w 8101851"/>
                <a:gd name="connsiteY2-22" fmla="*/ 648000 h 648000"/>
                <a:gd name="connsiteX3-23" fmla="*/ 416319 w 8101851"/>
                <a:gd name="connsiteY3-24" fmla="*/ 648000 h 648000"/>
                <a:gd name="connsiteX4-25" fmla="*/ 208160 w 8101851"/>
                <a:gd name="connsiteY4-26" fmla="*/ 648000 h 648000"/>
                <a:gd name="connsiteX5-27" fmla="*/ 0 w 8101851"/>
                <a:gd name="connsiteY5-28" fmla="*/ 648000 h 648000"/>
                <a:gd name="connsiteX6-29" fmla="*/ 283910 w 8101851"/>
                <a:gd name="connsiteY6-30" fmla="*/ 314984 h 648000"/>
                <a:gd name="connsiteX7-31" fmla="*/ 208160 w 8101851"/>
                <a:gd name="connsiteY7-32" fmla="*/ 0 h 648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8101851" h="648000">
                  <a:moveTo>
                    <a:pt x="208160" y="0"/>
                  </a:moveTo>
                  <a:lnTo>
                    <a:pt x="8101851" y="0"/>
                  </a:lnTo>
                  <a:lnTo>
                    <a:pt x="8101851" y="648000"/>
                  </a:lnTo>
                  <a:lnTo>
                    <a:pt x="416319" y="648000"/>
                  </a:lnTo>
                  <a:lnTo>
                    <a:pt x="208160" y="648000"/>
                  </a:lnTo>
                  <a:lnTo>
                    <a:pt x="0" y="648000"/>
                  </a:lnTo>
                  <a:cubicBezTo>
                    <a:pt x="94637" y="536995"/>
                    <a:pt x="81060" y="391484"/>
                    <a:pt x="283910" y="314984"/>
                  </a:cubicBezTo>
                  <a:cubicBezTo>
                    <a:pt x="478696" y="115099"/>
                    <a:pt x="208160" y="96368"/>
                    <a:pt x="208160"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dirty="0"/>
            </a:p>
          </p:txBody>
        </p:sp>
        <p:sp>
          <p:nvSpPr>
            <p:cNvPr id="90" name="Freeform: Shape 89"/>
            <p:cNvSpPr/>
            <p:nvPr/>
          </p:nvSpPr>
          <p:spPr>
            <a:xfrm>
              <a:off x="3807336" y="2831843"/>
              <a:ext cx="396164" cy="592035"/>
            </a:xfrm>
            <a:custGeom>
              <a:avLst/>
              <a:gdLst/>
              <a:ahLst/>
              <a:cxnLst/>
              <a:rect l="l" t="t" r="r" b="b"/>
              <a:pathLst>
                <a:path w="329840" h="492919">
                  <a:moveTo>
                    <a:pt x="174129" y="0"/>
                  </a:moveTo>
                  <a:cubicBezTo>
                    <a:pt x="222572" y="0"/>
                    <a:pt x="260635" y="13060"/>
                    <a:pt x="288317" y="39179"/>
                  </a:cubicBezTo>
                  <a:cubicBezTo>
                    <a:pt x="315999" y="65299"/>
                    <a:pt x="329840" y="97780"/>
                    <a:pt x="329840" y="136625"/>
                  </a:cubicBezTo>
                  <a:cubicBezTo>
                    <a:pt x="329840" y="158726"/>
                    <a:pt x="325878" y="179766"/>
                    <a:pt x="317952" y="199746"/>
                  </a:cubicBezTo>
                  <a:cubicBezTo>
                    <a:pt x="310027" y="219727"/>
                    <a:pt x="297470" y="240655"/>
                    <a:pt x="280280" y="262533"/>
                  </a:cubicBezTo>
                  <a:cubicBezTo>
                    <a:pt x="268895" y="277044"/>
                    <a:pt x="248357" y="297917"/>
                    <a:pt x="218665" y="325153"/>
                  </a:cubicBezTo>
                  <a:cubicBezTo>
                    <a:pt x="188974" y="352388"/>
                    <a:pt x="170166" y="370471"/>
                    <a:pt x="162241" y="379401"/>
                  </a:cubicBezTo>
                  <a:cubicBezTo>
                    <a:pt x="154316" y="388330"/>
                    <a:pt x="147898" y="397037"/>
                    <a:pt x="142986" y="405520"/>
                  </a:cubicBezTo>
                  <a:lnTo>
                    <a:pt x="329840" y="405520"/>
                  </a:lnTo>
                  <a:lnTo>
                    <a:pt x="329840" y="492919"/>
                  </a:lnTo>
                  <a:lnTo>
                    <a:pt x="0" y="492919"/>
                  </a:lnTo>
                  <a:cubicBezTo>
                    <a:pt x="3572" y="459879"/>
                    <a:pt x="14287" y="428570"/>
                    <a:pt x="32147" y="398990"/>
                  </a:cubicBezTo>
                  <a:cubicBezTo>
                    <a:pt x="50006" y="369410"/>
                    <a:pt x="85278" y="330176"/>
                    <a:pt x="137963" y="281286"/>
                  </a:cubicBezTo>
                  <a:cubicBezTo>
                    <a:pt x="180379" y="241772"/>
                    <a:pt x="206387" y="214983"/>
                    <a:pt x="215987" y="200918"/>
                  </a:cubicBezTo>
                  <a:cubicBezTo>
                    <a:pt x="228935" y="181496"/>
                    <a:pt x="235409" y="162297"/>
                    <a:pt x="235409" y="143322"/>
                  </a:cubicBezTo>
                  <a:cubicBezTo>
                    <a:pt x="235409" y="122337"/>
                    <a:pt x="229772" y="106208"/>
                    <a:pt x="218498" y="94934"/>
                  </a:cubicBezTo>
                  <a:cubicBezTo>
                    <a:pt x="207224" y="83660"/>
                    <a:pt x="191653" y="78024"/>
                    <a:pt x="171785" y="78024"/>
                  </a:cubicBezTo>
                  <a:cubicBezTo>
                    <a:pt x="152139" y="78024"/>
                    <a:pt x="136512" y="83939"/>
                    <a:pt x="124904" y="95771"/>
                  </a:cubicBezTo>
                  <a:cubicBezTo>
                    <a:pt x="113295" y="107603"/>
                    <a:pt x="106598" y="127248"/>
                    <a:pt x="104812" y="154707"/>
                  </a:cubicBezTo>
                  <a:lnTo>
                    <a:pt x="11050" y="145331"/>
                  </a:lnTo>
                  <a:cubicBezTo>
                    <a:pt x="16631" y="93539"/>
                    <a:pt x="34156" y="56369"/>
                    <a:pt x="63624" y="33822"/>
                  </a:cubicBezTo>
                  <a:cubicBezTo>
                    <a:pt x="93092" y="11274"/>
                    <a:pt x="129927" y="0"/>
                    <a:pt x="174129" y="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64" name="Rectangle 63"/>
            <p:cNvSpPr/>
            <p:nvPr/>
          </p:nvSpPr>
          <p:spPr>
            <a:xfrm>
              <a:off x="11518685" y="2833415"/>
              <a:ext cx="54913" cy="5837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65" name="Rectangle 64"/>
            <p:cNvSpPr/>
            <p:nvPr/>
          </p:nvSpPr>
          <p:spPr>
            <a:xfrm>
              <a:off x="11398817" y="2833415"/>
              <a:ext cx="54913" cy="58372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grpSp>
      <p:sp>
        <p:nvSpPr>
          <p:cNvPr id="95" name="TextBox 94"/>
          <p:cNvSpPr txBox="1"/>
          <p:nvPr/>
        </p:nvSpPr>
        <p:spPr bwMode="auto">
          <a:xfrm>
            <a:off x="1381894" y="803886"/>
            <a:ext cx="3807939"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ar-SA" altLang="ko-KR" sz="2800" dirty="0">
                <a:latin typeface="Arial" panose="020B0604020202020204" pitchFamily="34" charset="0"/>
                <a:cs typeface="Arial" panose="020B0604020202020204" pitchFamily="34" charset="0"/>
              </a:rPr>
              <a:t>Introduction</a:t>
            </a:r>
            <a:endParaRPr lang="ko-KR" altLang="en-US" sz="2800" dirty="0">
              <a:latin typeface="Arial" panose="020B0604020202020204" pitchFamily="34" charset="0"/>
              <a:cs typeface="Arial" panose="020B0604020202020204" pitchFamily="34" charset="0"/>
            </a:endParaRPr>
          </a:p>
        </p:txBody>
      </p:sp>
      <p:sp>
        <p:nvSpPr>
          <p:cNvPr id="96" name="TextBox 95"/>
          <p:cNvSpPr txBox="1"/>
          <p:nvPr/>
        </p:nvSpPr>
        <p:spPr bwMode="auto">
          <a:xfrm>
            <a:off x="1326983" y="2126424"/>
            <a:ext cx="4224934"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en-US" altLang="ko-KR" sz="2800" dirty="0">
                <a:latin typeface="Arial" panose="020B0604020202020204" pitchFamily="34" charset="0"/>
                <a:cs typeface="Arial" panose="020B0604020202020204" pitchFamily="34" charset="0"/>
              </a:rPr>
              <a:t>D</a:t>
            </a:r>
            <a:r>
              <a:rPr lang="ar-SA" altLang="ko-KR" sz="2800" dirty="0">
                <a:latin typeface="Arial" panose="020B0604020202020204" pitchFamily="34" charset="0"/>
                <a:cs typeface="Arial" panose="020B0604020202020204" pitchFamily="34" charset="0"/>
              </a:rPr>
              <a:t>ata </a:t>
            </a:r>
            <a:r>
              <a:rPr lang="en-US" altLang="ko-KR" sz="2800" dirty="0">
                <a:latin typeface="Arial" panose="020B0604020202020204" pitchFamily="34" charset="0"/>
                <a:cs typeface="Arial" panose="020B0604020202020204" pitchFamily="34" charset="0"/>
              </a:rPr>
              <a:t>C</a:t>
            </a:r>
            <a:r>
              <a:rPr lang="ar-SA" altLang="ko-KR" sz="2800" dirty="0">
                <a:latin typeface="Arial" panose="020B0604020202020204" pitchFamily="34" charset="0"/>
                <a:cs typeface="Arial" panose="020B0604020202020204" pitchFamily="34" charset="0"/>
              </a:rPr>
              <a:t>ollection </a:t>
            </a:r>
            <a:r>
              <a:rPr lang="en-US" altLang="ko-KR" sz="2800" dirty="0">
                <a:latin typeface="Arial" panose="020B0604020202020204" pitchFamily="34" charset="0"/>
                <a:cs typeface="Arial" panose="020B0604020202020204" pitchFamily="34" charset="0"/>
              </a:rPr>
              <a:t>T</a:t>
            </a:r>
            <a:r>
              <a:rPr lang="ar-SA" altLang="ko-KR" sz="2800" dirty="0">
                <a:latin typeface="Arial" panose="020B0604020202020204" pitchFamily="34" charset="0"/>
                <a:cs typeface="Arial" panose="020B0604020202020204" pitchFamily="34" charset="0"/>
              </a:rPr>
              <a:t>ools</a:t>
            </a:r>
            <a:endParaRPr lang="ko-KR" altLang="en-US" sz="2800" dirty="0">
              <a:latin typeface="Arial" panose="020B0604020202020204" pitchFamily="34" charset="0"/>
              <a:cs typeface="Arial" panose="020B0604020202020204" pitchFamily="34" charset="0"/>
            </a:endParaRPr>
          </a:p>
        </p:txBody>
      </p:sp>
      <p:sp>
        <p:nvSpPr>
          <p:cNvPr id="97" name="TextBox 96"/>
          <p:cNvSpPr txBox="1"/>
          <p:nvPr/>
        </p:nvSpPr>
        <p:spPr bwMode="auto">
          <a:xfrm>
            <a:off x="1292349" y="2750584"/>
            <a:ext cx="4999837"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en-US" altLang="ko-KR" sz="2800" dirty="0">
                <a:latin typeface="Arial" panose="020B0604020202020204" pitchFamily="34" charset="0"/>
                <a:cs typeface="Arial" panose="020B0604020202020204" pitchFamily="34" charset="0"/>
              </a:rPr>
              <a:t>L</a:t>
            </a:r>
            <a:r>
              <a:rPr lang="ar-SA" altLang="ko-KR" sz="2800" dirty="0">
                <a:latin typeface="Arial" panose="020B0604020202020204" pitchFamily="34" charset="0"/>
                <a:cs typeface="Arial" panose="020B0604020202020204" pitchFamily="34" charset="0"/>
              </a:rPr>
              <a:t>ogical </a:t>
            </a:r>
            <a:r>
              <a:rPr lang="en-US" altLang="ko-KR" sz="2800" dirty="0">
                <a:latin typeface="Arial" panose="020B0604020202020204" pitchFamily="34" charset="0"/>
                <a:cs typeface="Arial" panose="020B0604020202020204" pitchFamily="34" charset="0"/>
              </a:rPr>
              <a:t>F</a:t>
            </a:r>
            <a:r>
              <a:rPr lang="ar-SA" altLang="ko-KR" sz="2800" dirty="0">
                <a:latin typeface="Arial" panose="020B0604020202020204" pitchFamily="34" charset="0"/>
                <a:cs typeface="Arial" panose="020B0604020202020204" pitchFamily="34" charset="0"/>
              </a:rPr>
              <a:t>ramework </a:t>
            </a:r>
            <a:r>
              <a:rPr lang="en-US" altLang="ko-KR" sz="2800" dirty="0">
                <a:latin typeface="Arial" panose="020B0604020202020204" pitchFamily="34" charset="0"/>
                <a:cs typeface="Arial" panose="020B0604020202020204" pitchFamily="34" charset="0"/>
              </a:rPr>
              <a:t>M</a:t>
            </a:r>
            <a:r>
              <a:rPr lang="ar-SA" altLang="ko-KR" sz="2800" dirty="0">
                <a:latin typeface="Arial" panose="020B0604020202020204" pitchFamily="34" charset="0"/>
                <a:cs typeface="Arial" panose="020B0604020202020204" pitchFamily="34" charset="0"/>
              </a:rPr>
              <a:t>atrix</a:t>
            </a:r>
            <a:endParaRPr lang="ko-KR" altLang="en-US" sz="2800" dirty="0">
              <a:latin typeface="Arial" panose="020B0604020202020204" pitchFamily="34" charset="0"/>
              <a:cs typeface="Arial" panose="020B0604020202020204" pitchFamily="34" charset="0"/>
            </a:endParaRPr>
          </a:p>
        </p:txBody>
      </p:sp>
      <p:sp>
        <p:nvSpPr>
          <p:cNvPr id="38" name="TextBox 37"/>
          <p:cNvSpPr txBox="1"/>
          <p:nvPr/>
        </p:nvSpPr>
        <p:spPr bwMode="auto">
          <a:xfrm>
            <a:off x="1326981" y="1387820"/>
            <a:ext cx="6367155"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ar-SA" altLang="ko-KR" sz="2800" dirty="0">
                <a:latin typeface="Arial" panose="020B0604020202020204" pitchFamily="34" charset="0"/>
                <a:cs typeface="Arial" panose="020B0604020202020204" pitchFamily="34" charset="0"/>
              </a:rPr>
              <a:t>General </a:t>
            </a:r>
            <a:r>
              <a:rPr lang="en-US" altLang="ko-KR" sz="2800" dirty="0">
                <a:latin typeface="Arial" panose="020B0604020202020204" pitchFamily="34" charset="0"/>
                <a:cs typeface="Arial" panose="020B0604020202020204" pitchFamily="34" charset="0"/>
              </a:rPr>
              <a:t>D</a:t>
            </a:r>
            <a:r>
              <a:rPr lang="ar-SA" altLang="ko-KR" sz="2800" dirty="0">
                <a:latin typeface="Arial" panose="020B0604020202020204" pitchFamily="34" charset="0"/>
                <a:cs typeface="Arial" panose="020B0604020202020204" pitchFamily="34" charset="0"/>
              </a:rPr>
              <a:t>ata </a:t>
            </a:r>
            <a:r>
              <a:rPr lang="en-US" altLang="ko-KR" sz="2800" dirty="0">
                <a:latin typeface="Arial" panose="020B0604020202020204" pitchFamily="34" charset="0"/>
                <a:cs typeface="Arial" panose="020B0604020202020204" pitchFamily="34" charset="0"/>
              </a:rPr>
              <a:t>A</a:t>
            </a:r>
            <a:r>
              <a:rPr lang="ar-SA" altLang="ko-KR" sz="2800" dirty="0">
                <a:latin typeface="Arial" panose="020B0604020202020204" pitchFamily="34" charset="0"/>
                <a:cs typeface="Arial" panose="020B0604020202020204" pitchFamily="34" charset="0"/>
              </a:rPr>
              <a:t>bout the </a:t>
            </a:r>
            <a:r>
              <a:rPr lang="en-US" altLang="ko-KR" sz="2800" dirty="0">
                <a:latin typeface="Arial" panose="020B0604020202020204" pitchFamily="34" charset="0"/>
                <a:cs typeface="Arial" panose="020B0604020202020204" pitchFamily="34" charset="0"/>
              </a:rPr>
              <a:t>A</a:t>
            </a:r>
            <a:r>
              <a:rPr lang="ar-SA" altLang="ko-KR" sz="2800" dirty="0">
                <a:latin typeface="Arial" panose="020B0604020202020204" pitchFamily="34" charset="0"/>
                <a:cs typeface="Arial" panose="020B0604020202020204" pitchFamily="34" charset="0"/>
              </a:rPr>
              <a:t>ctivity</a:t>
            </a:r>
            <a:endParaRPr lang="ko-KR" altLang="en-US" sz="2800" dirty="0">
              <a:latin typeface="Arial" panose="020B0604020202020204" pitchFamily="34" charset="0"/>
              <a:cs typeface="Arial" panose="020B0604020202020204" pitchFamily="34" charset="0"/>
            </a:endParaRPr>
          </a:p>
        </p:txBody>
      </p:sp>
      <p:grpSp>
        <p:nvGrpSpPr>
          <p:cNvPr id="37" name="Group 36"/>
          <p:cNvGrpSpPr/>
          <p:nvPr/>
        </p:nvGrpSpPr>
        <p:grpSpPr>
          <a:xfrm>
            <a:off x="1185449" y="4146876"/>
            <a:ext cx="7627848" cy="572375"/>
            <a:chOff x="3967391" y="5516913"/>
            <a:chExt cx="7684305" cy="583725"/>
          </a:xfrm>
          <a:solidFill>
            <a:schemeClr val="accent6"/>
          </a:solidFill>
        </p:grpSpPr>
        <p:sp>
          <p:nvSpPr>
            <p:cNvPr id="39" name="Rectangle 19"/>
            <p:cNvSpPr/>
            <p:nvPr/>
          </p:nvSpPr>
          <p:spPr>
            <a:xfrm>
              <a:off x="3967391" y="5516913"/>
              <a:ext cx="7684305" cy="583725"/>
            </a:xfrm>
            <a:custGeom>
              <a:avLst/>
              <a:gdLst>
                <a:gd name="connsiteX0" fmla="*/ 0 w 8073774"/>
                <a:gd name="connsiteY0" fmla="*/ 0 h 648001"/>
                <a:gd name="connsiteX1" fmla="*/ 324000 w 8073774"/>
                <a:gd name="connsiteY1" fmla="*/ 0 h 648001"/>
                <a:gd name="connsiteX2" fmla="*/ 324000 w 8073774"/>
                <a:gd name="connsiteY2" fmla="*/ 1 h 648001"/>
                <a:gd name="connsiteX3" fmla="*/ 8073774 w 8073774"/>
                <a:gd name="connsiteY3" fmla="*/ 1 h 648001"/>
                <a:gd name="connsiteX4" fmla="*/ 8073774 w 8073774"/>
                <a:gd name="connsiteY4" fmla="*/ 648001 h 648001"/>
                <a:gd name="connsiteX5" fmla="*/ 180083 w 8073774"/>
                <a:gd name="connsiteY5" fmla="*/ 648001 h 648001"/>
                <a:gd name="connsiteX6" fmla="*/ 180083 w 8073774"/>
                <a:gd name="connsiteY6" fmla="*/ 288000 h 648001"/>
                <a:gd name="connsiteX7" fmla="*/ 0 w 8073774"/>
                <a:gd name="connsiteY7" fmla="*/ 288000 h 648001"/>
                <a:gd name="connsiteX8" fmla="*/ 0 w 8073774"/>
                <a:gd name="connsiteY8" fmla="*/ 0 h 648001"/>
                <a:gd name="connsiteX0-1" fmla="*/ 0 w 8073774"/>
                <a:gd name="connsiteY0-2" fmla="*/ 0 h 648001"/>
                <a:gd name="connsiteX1-3" fmla="*/ 324000 w 8073774"/>
                <a:gd name="connsiteY1-4" fmla="*/ 0 h 648001"/>
                <a:gd name="connsiteX2-5" fmla="*/ 324000 w 8073774"/>
                <a:gd name="connsiteY2-6" fmla="*/ 1 h 648001"/>
                <a:gd name="connsiteX3-7" fmla="*/ 8073774 w 8073774"/>
                <a:gd name="connsiteY3-8" fmla="*/ 1 h 648001"/>
                <a:gd name="connsiteX4-9" fmla="*/ 8073774 w 8073774"/>
                <a:gd name="connsiteY4-10" fmla="*/ 648001 h 648001"/>
                <a:gd name="connsiteX5-11" fmla="*/ 180083 w 8073774"/>
                <a:gd name="connsiteY5-12" fmla="*/ 648001 h 648001"/>
                <a:gd name="connsiteX6-13" fmla="*/ 180083 w 8073774"/>
                <a:gd name="connsiteY6-14" fmla="*/ 288000 h 648001"/>
                <a:gd name="connsiteX7-15" fmla="*/ 0 w 8073774"/>
                <a:gd name="connsiteY7-16" fmla="*/ 288000 h 648001"/>
                <a:gd name="connsiteX8-17" fmla="*/ 0 w 8073774"/>
                <a:gd name="connsiteY8-18" fmla="*/ 0 h 648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8073774" h="648001">
                  <a:moveTo>
                    <a:pt x="0" y="0"/>
                  </a:moveTo>
                  <a:lnTo>
                    <a:pt x="324000" y="0"/>
                  </a:lnTo>
                  <a:lnTo>
                    <a:pt x="324000" y="1"/>
                  </a:lnTo>
                  <a:lnTo>
                    <a:pt x="8073774" y="1"/>
                  </a:lnTo>
                  <a:lnTo>
                    <a:pt x="8073774" y="648001"/>
                  </a:lnTo>
                  <a:lnTo>
                    <a:pt x="180083" y="648001"/>
                  </a:lnTo>
                  <a:cubicBezTo>
                    <a:pt x="253455" y="535049"/>
                    <a:pt x="266795" y="422095"/>
                    <a:pt x="180083" y="288000"/>
                  </a:cubicBezTo>
                  <a:lnTo>
                    <a:pt x="0" y="2880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latin typeface="Arial" panose="020B0604020202020204" pitchFamily="34" charset="0"/>
                <a:cs typeface="Arial" panose="020B0604020202020204" pitchFamily="34" charset="0"/>
              </a:endParaRPr>
            </a:p>
          </p:txBody>
        </p:sp>
        <p:sp>
          <p:nvSpPr>
            <p:cNvPr id="40" name="Rectangle 39"/>
            <p:cNvSpPr/>
            <p:nvPr/>
          </p:nvSpPr>
          <p:spPr>
            <a:xfrm>
              <a:off x="11518685" y="5516913"/>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41" name="Rectangle 40"/>
            <p:cNvSpPr/>
            <p:nvPr/>
          </p:nvSpPr>
          <p:spPr>
            <a:xfrm>
              <a:off x="11398817" y="5516913"/>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grpSp>
      <p:sp>
        <p:nvSpPr>
          <p:cNvPr id="44" name="Rectangle 19"/>
          <p:cNvSpPr/>
          <p:nvPr/>
        </p:nvSpPr>
        <p:spPr>
          <a:xfrm>
            <a:off x="1185449" y="3499557"/>
            <a:ext cx="10533748" cy="435616"/>
          </a:xfrm>
          <a:custGeom>
            <a:avLst/>
            <a:gdLst>
              <a:gd name="connsiteX0" fmla="*/ 0 w 8073774"/>
              <a:gd name="connsiteY0" fmla="*/ 0 h 648001"/>
              <a:gd name="connsiteX1" fmla="*/ 324000 w 8073774"/>
              <a:gd name="connsiteY1" fmla="*/ 0 h 648001"/>
              <a:gd name="connsiteX2" fmla="*/ 324000 w 8073774"/>
              <a:gd name="connsiteY2" fmla="*/ 1 h 648001"/>
              <a:gd name="connsiteX3" fmla="*/ 8073774 w 8073774"/>
              <a:gd name="connsiteY3" fmla="*/ 1 h 648001"/>
              <a:gd name="connsiteX4" fmla="*/ 8073774 w 8073774"/>
              <a:gd name="connsiteY4" fmla="*/ 648001 h 648001"/>
              <a:gd name="connsiteX5" fmla="*/ 180083 w 8073774"/>
              <a:gd name="connsiteY5" fmla="*/ 648001 h 648001"/>
              <a:gd name="connsiteX6" fmla="*/ 180083 w 8073774"/>
              <a:gd name="connsiteY6" fmla="*/ 288000 h 648001"/>
              <a:gd name="connsiteX7" fmla="*/ 0 w 8073774"/>
              <a:gd name="connsiteY7" fmla="*/ 288000 h 648001"/>
              <a:gd name="connsiteX8" fmla="*/ 0 w 8073774"/>
              <a:gd name="connsiteY8" fmla="*/ 0 h 648001"/>
              <a:gd name="connsiteX0-1" fmla="*/ 0 w 8073774"/>
              <a:gd name="connsiteY0-2" fmla="*/ 0 h 648001"/>
              <a:gd name="connsiteX1-3" fmla="*/ 324000 w 8073774"/>
              <a:gd name="connsiteY1-4" fmla="*/ 0 h 648001"/>
              <a:gd name="connsiteX2-5" fmla="*/ 324000 w 8073774"/>
              <a:gd name="connsiteY2-6" fmla="*/ 1 h 648001"/>
              <a:gd name="connsiteX3-7" fmla="*/ 8073774 w 8073774"/>
              <a:gd name="connsiteY3-8" fmla="*/ 1 h 648001"/>
              <a:gd name="connsiteX4-9" fmla="*/ 8073774 w 8073774"/>
              <a:gd name="connsiteY4-10" fmla="*/ 648001 h 648001"/>
              <a:gd name="connsiteX5-11" fmla="*/ 180083 w 8073774"/>
              <a:gd name="connsiteY5-12" fmla="*/ 648001 h 648001"/>
              <a:gd name="connsiteX6-13" fmla="*/ 180083 w 8073774"/>
              <a:gd name="connsiteY6-14" fmla="*/ 288000 h 648001"/>
              <a:gd name="connsiteX7-15" fmla="*/ 0 w 8073774"/>
              <a:gd name="connsiteY7-16" fmla="*/ 288000 h 648001"/>
              <a:gd name="connsiteX8-17" fmla="*/ 0 w 8073774"/>
              <a:gd name="connsiteY8-18" fmla="*/ 0 h 648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8073774" h="648001">
                <a:moveTo>
                  <a:pt x="0" y="0"/>
                </a:moveTo>
                <a:lnTo>
                  <a:pt x="324000" y="0"/>
                </a:lnTo>
                <a:lnTo>
                  <a:pt x="324000" y="1"/>
                </a:lnTo>
                <a:lnTo>
                  <a:pt x="8073774" y="1"/>
                </a:lnTo>
                <a:lnTo>
                  <a:pt x="8073774" y="648001"/>
                </a:lnTo>
                <a:lnTo>
                  <a:pt x="180083" y="648001"/>
                </a:lnTo>
                <a:cubicBezTo>
                  <a:pt x="253455" y="535049"/>
                  <a:pt x="266795" y="422095"/>
                  <a:pt x="180083" y="288000"/>
                </a:cubicBezTo>
                <a:lnTo>
                  <a:pt x="0" y="2880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dirty="0">
              <a:latin typeface="Arial" panose="020B0604020202020204" pitchFamily="34" charset="0"/>
              <a:cs typeface="Arial" panose="020B0604020202020204" pitchFamily="34" charset="0"/>
            </a:endParaRPr>
          </a:p>
        </p:txBody>
      </p:sp>
      <p:sp>
        <p:nvSpPr>
          <p:cNvPr id="48" name="TextBox 47"/>
          <p:cNvSpPr txBox="1"/>
          <p:nvPr/>
        </p:nvSpPr>
        <p:spPr bwMode="auto">
          <a:xfrm>
            <a:off x="1187604" y="4248007"/>
            <a:ext cx="4999837"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ar-SA" altLang="ko-KR" sz="2800" dirty="0">
                <a:latin typeface="Arial" panose="020B0604020202020204" pitchFamily="34" charset="0"/>
                <a:cs typeface="Arial" panose="020B0604020202020204" pitchFamily="34" charset="0"/>
              </a:rPr>
              <a:t>Recommendations</a:t>
            </a:r>
            <a:endParaRPr lang="ko-KR" altLang="en-US" sz="2800" dirty="0">
              <a:latin typeface="Arial" panose="020B0604020202020204" pitchFamily="34" charset="0"/>
              <a:cs typeface="Arial" panose="020B0604020202020204" pitchFamily="34" charset="0"/>
            </a:endParaRPr>
          </a:p>
        </p:txBody>
      </p:sp>
      <p:sp>
        <p:nvSpPr>
          <p:cNvPr id="49" name="TextBox 48"/>
          <p:cNvSpPr txBox="1"/>
          <p:nvPr/>
        </p:nvSpPr>
        <p:spPr bwMode="auto">
          <a:xfrm>
            <a:off x="1210477" y="3422244"/>
            <a:ext cx="10488114" cy="830997"/>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ar-SA" altLang="ko-KR" sz="2400" dirty="0">
                <a:latin typeface="Arial" panose="020B0604020202020204" pitchFamily="34" charset="0"/>
                <a:cs typeface="Arial" panose="020B0604020202020204" pitchFamily="34" charset="0"/>
              </a:rPr>
              <a:t>Evaluation of the </a:t>
            </a:r>
            <a:r>
              <a:rPr lang="en-US" altLang="ko-KR" sz="2400" dirty="0">
                <a:latin typeface="Arial" panose="020B0604020202020204" pitchFamily="34" charset="0"/>
                <a:cs typeface="Arial" panose="020B0604020202020204" pitchFamily="34" charset="0"/>
              </a:rPr>
              <a:t>A</a:t>
            </a:r>
            <a:r>
              <a:rPr lang="ar-SA" altLang="ko-KR" sz="2400" dirty="0">
                <a:latin typeface="Arial" panose="020B0604020202020204" pitchFamily="34" charset="0"/>
                <a:cs typeface="Arial" panose="020B0604020202020204" pitchFamily="34" charset="0"/>
              </a:rPr>
              <a:t>ctivity </a:t>
            </a:r>
            <a:r>
              <a:rPr lang="en-US" altLang="ko-KR" sz="2400" dirty="0">
                <a:latin typeface="Arial" panose="020B0604020202020204" pitchFamily="34" charset="0"/>
                <a:cs typeface="Arial" panose="020B0604020202020204" pitchFamily="34" charset="0"/>
              </a:rPr>
              <a:t>A</a:t>
            </a:r>
            <a:r>
              <a:rPr lang="ar-SA" altLang="ko-KR" sz="2400" dirty="0">
                <a:latin typeface="Arial" panose="020B0604020202020204" pitchFamily="34" charset="0"/>
                <a:cs typeface="Arial" panose="020B0604020202020204" pitchFamily="34" charset="0"/>
              </a:rPr>
              <a:t>ccording to the </a:t>
            </a:r>
            <a:r>
              <a:rPr lang="en-US" altLang="ko-KR" sz="2400" dirty="0">
                <a:latin typeface="Arial" panose="020B0604020202020204" pitchFamily="34" charset="0"/>
                <a:cs typeface="Arial" panose="020B0604020202020204" pitchFamily="34" charset="0"/>
              </a:rPr>
              <a:t>C</a:t>
            </a:r>
            <a:r>
              <a:rPr lang="ar-SA" altLang="ko-KR" sz="2400" dirty="0">
                <a:latin typeface="Arial" panose="020B0604020202020204" pitchFamily="34" charset="0"/>
                <a:cs typeface="Arial" panose="020B0604020202020204" pitchFamily="34" charset="0"/>
              </a:rPr>
              <a:t>riteria of the Food Aid Committee</a:t>
            </a:r>
            <a:endParaRPr lang="ko-KR" altLang="en-US" sz="2400" dirty="0">
              <a:latin typeface="Arial" panose="020B0604020202020204" pitchFamily="34" charset="0"/>
              <a:cs typeface="Arial" panose="020B0604020202020204" pitchFamily="34" charset="0"/>
            </a:endParaRPr>
          </a:p>
        </p:txBody>
      </p:sp>
      <p:sp>
        <p:nvSpPr>
          <p:cNvPr id="50" name="TextBox 49"/>
          <p:cNvSpPr txBox="1"/>
          <p:nvPr/>
        </p:nvSpPr>
        <p:spPr bwMode="auto">
          <a:xfrm>
            <a:off x="1833857" y="4888584"/>
            <a:ext cx="4999837"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en-US" altLang="ko-KR" sz="2800" dirty="0">
                <a:latin typeface="Arial" panose="020B0604020202020204" pitchFamily="34" charset="0"/>
                <a:cs typeface="Arial" panose="020B0604020202020204" pitchFamily="34" charset="0"/>
              </a:rPr>
              <a:t>A</a:t>
            </a:r>
            <a:r>
              <a:rPr lang="ar-SA" altLang="ko-KR" sz="2800" dirty="0">
                <a:latin typeface="Arial" panose="020B0604020202020204" pitchFamily="34" charset="0"/>
                <a:cs typeface="Arial" panose="020B0604020202020204" pitchFamily="34" charset="0"/>
              </a:rPr>
              <a:t>ccessories</a:t>
            </a:r>
            <a:endParaRPr lang="ko-KR" altLang="en-US" sz="2800" dirty="0">
              <a:latin typeface="Arial" panose="020B0604020202020204" pitchFamily="34" charset="0"/>
              <a:cs typeface="Arial" panose="020B0604020202020204" pitchFamily="34" charset="0"/>
            </a:endParaRPr>
          </a:p>
        </p:txBody>
      </p:sp>
      <p:grpSp>
        <p:nvGrpSpPr>
          <p:cNvPr id="51" name="Group 50"/>
          <p:cNvGrpSpPr/>
          <p:nvPr/>
        </p:nvGrpSpPr>
        <p:grpSpPr>
          <a:xfrm>
            <a:off x="1381894" y="5679198"/>
            <a:ext cx="7784287" cy="526019"/>
            <a:chOff x="3967391" y="5516913"/>
            <a:chExt cx="7684305" cy="583725"/>
          </a:xfrm>
          <a:solidFill>
            <a:schemeClr val="accent6"/>
          </a:solidFill>
        </p:grpSpPr>
        <p:sp>
          <p:nvSpPr>
            <p:cNvPr id="52" name="Rectangle 19"/>
            <p:cNvSpPr/>
            <p:nvPr/>
          </p:nvSpPr>
          <p:spPr>
            <a:xfrm>
              <a:off x="3967391" y="5516913"/>
              <a:ext cx="7684305" cy="583725"/>
            </a:xfrm>
            <a:custGeom>
              <a:avLst/>
              <a:gdLst>
                <a:gd name="connsiteX0" fmla="*/ 0 w 8073774"/>
                <a:gd name="connsiteY0" fmla="*/ 0 h 648001"/>
                <a:gd name="connsiteX1" fmla="*/ 324000 w 8073774"/>
                <a:gd name="connsiteY1" fmla="*/ 0 h 648001"/>
                <a:gd name="connsiteX2" fmla="*/ 324000 w 8073774"/>
                <a:gd name="connsiteY2" fmla="*/ 1 h 648001"/>
                <a:gd name="connsiteX3" fmla="*/ 8073774 w 8073774"/>
                <a:gd name="connsiteY3" fmla="*/ 1 h 648001"/>
                <a:gd name="connsiteX4" fmla="*/ 8073774 w 8073774"/>
                <a:gd name="connsiteY4" fmla="*/ 648001 h 648001"/>
                <a:gd name="connsiteX5" fmla="*/ 180083 w 8073774"/>
                <a:gd name="connsiteY5" fmla="*/ 648001 h 648001"/>
                <a:gd name="connsiteX6" fmla="*/ 180083 w 8073774"/>
                <a:gd name="connsiteY6" fmla="*/ 288000 h 648001"/>
                <a:gd name="connsiteX7" fmla="*/ 0 w 8073774"/>
                <a:gd name="connsiteY7" fmla="*/ 288000 h 648001"/>
                <a:gd name="connsiteX8" fmla="*/ 0 w 8073774"/>
                <a:gd name="connsiteY8" fmla="*/ 0 h 648001"/>
                <a:gd name="connsiteX0-1" fmla="*/ 0 w 8073774"/>
                <a:gd name="connsiteY0-2" fmla="*/ 0 h 648001"/>
                <a:gd name="connsiteX1-3" fmla="*/ 324000 w 8073774"/>
                <a:gd name="connsiteY1-4" fmla="*/ 0 h 648001"/>
                <a:gd name="connsiteX2-5" fmla="*/ 324000 w 8073774"/>
                <a:gd name="connsiteY2-6" fmla="*/ 1 h 648001"/>
                <a:gd name="connsiteX3-7" fmla="*/ 8073774 w 8073774"/>
                <a:gd name="connsiteY3-8" fmla="*/ 1 h 648001"/>
                <a:gd name="connsiteX4-9" fmla="*/ 8073774 w 8073774"/>
                <a:gd name="connsiteY4-10" fmla="*/ 648001 h 648001"/>
                <a:gd name="connsiteX5-11" fmla="*/ 180083 w 8073774"/>
                <a:gd name="connsiteY5-12" fmla="*/ 648001 h 648001"/>
                <a:gd name="connsiteX6-13" fmla="*/ 180083 w 8073774"/>
                <a:gd name="connsiteY6-14" fmla="*/ 288000 h 648001"/>
                <a:gd name="connsiteX7-15" fmla="*/ 0 w 8073774"/>
                <a:gd name="connsiteY7-16" fmla="*/ 288000 h 648001"/>
                <a:gd name="connsiteX8-17" fmla="*/ 0 w 8073774"/>
                <a:gd name="connsiteY8-18" fmla="*/ 0 h 648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Lst>
              <a:rect l="l" t="t" r="r" b="b"/>
              <a:pathLst>
                <a:path w="8073774" h="648001">
                  <a:moveTo>
                    <a:pt x="0" y="0"/>
                  </a:moveTo>
                  <a:lnTo>
                    <a:pt x="324000" y="0"/>
                  </a:lnTo>
                  <a:lnTo>
                    <a:pt x="324000" y="1"/>
                  </a:lnTo>
                  <a:lnTo>
                    <a:pt x="8073774" y="1"/>
                  </a:lnTo>
                  <a:lnTo>
                    <a:pt x="8073774" y="648001"/>
                  </a:lnTo>
                  <a:lnTo>
                    <a:pt x="180083" y="648001"/>
                  </a:lnTo>
                  <a:cubicBezTo>
                    <a:pt x="253455" y="535049"/>
                    <a:pt x="266795" y="422095"/>
                    <a:pt x="180083" y="288000"/>
                  </a:cubicBezTo>
                  <a:lnTo>
                    <a:pt x="0" y="2880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latin typeface="Arial" panose="020B0604020202020204" pitchFamily="34" charset="0"/>
                <a:cs typeface="Arial" panose="020B0604020202020204" pitchFamily="34" charset="0"/>
              </a:endParaRPr>
            </a:p>
          </p:txBody>
        </p:sp>
        <p:sp>
          <p:nvSpPr>
            <p:cNvPr id="53" name="Rectangle 52"/>
            <p:cNvSpPr/>
            <p:nvPr/>
          </p:nvSpPr>
          <p:spPr>
            <a:xfrm>
              <a:off x="11518685" y="5516913"/>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sp>
          <p:nvSpPr>
            <p:cNvPr id="54" name="Rectangle 53"/>
            <p:cNvSpPr/>
            <p:nvPr/>
          </p:nvSpPr>
          <p:spPr>
            <a:xfrm>
              <a:off x="11398817" y="5516913"/>
              <a:ext cx="54913" cy="58372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a:p>
          </p:txBody>
        </p:sp>
      </p:grpSp>
      <p:sp>
        <p:nvSpPr>
          <p:cNvPr id="56" name="TextBox 55"/>
          <p:cNvSpPr txBox="1"/>
          <p:nvPr/>
        </p:nvSpPr>
        <p:spPr bwMode="auto">
          <a:xfrm>
            <a:off x="1370007" y="5633100"/>
            <a:ext cx="4999837" cy="52322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rtl="0">
              <a:defRPr/>
            </a:pPr>
            <a:r>
              <a:rPr lang="en-US" altLang="ko-KR" sz="2800" dirty="0">
                <a:latin typeface="Arial" panose="020B0604020202020204" pitchFamily="34" charset="0"/>
                <a:cs typeface="Arial" panose="020B0604020202020204" pitchFamily="34" charset="0"/>
              </a:rPr>
              <a:t>A</a:t>
            </a:r>
            <a:r>
              <a:rPr lang="ar-SA" altLang="ko-KR" sz="2800" dirty="0">
                <a:latin typeface="Arial" panose="020B0604020202020204" pitchFamily="34" charset="0"/>
                <a:cs typeface="Arial" panose="020B0604020202020204" pitchFamily="34" charset="0"/>
              </a:rPr>
              <a:t>ctivity </a:t>
            </a:r>
            <a:r>
              <a:rPr lang="en-US" altLang="ko-KR" sz="2800" dirty="0">
                <a:latin typeface="Arial" panose="020B0604020202020204" pitchFamily="34" charset="0"/>
                <a:cs typeface="Arial" panose="020B0604020202020204" pitchFamily="34" charset="0"/>
              </a:rPr>
              <a:t>T</a:t>
            </a:r>
            <a:r>
              <a:rPr lang="ar-SA" altLang="ko-KR" sz="2800" dirty="0">
                <a:latin typeface="Arial" panose="020B0604020202020204" pitchFamily="34" charset="0"/>
                <a:cs typeface="Arial" panose="020B0604020202020204" pitchFamily="34" charset="0"/>
              </a:rPr>
              <a:t>racking </a:t>
            </a:r>
            <a:r>
              <a:rPr lang="en-US" altLang="ko-KR" sz="2800" dirty="0">
                <a:latin typeface="Arial" panose="020B0604020202020204" pitchFamily="34" charset="0"/>
                <a:cs typeface="Arial" panose="020B0604020202020204" pitchFamily="34" charset="0"/>
              </a:rPr>
              <a:t>F</a:t>
            </a:r>
            <a:r>
              <a:rPr lang="ar-SA" altLang="ko-KR" sz="2800" dirty="0">
                <a:latin typeface="Arial" panose="020B0604020202020204" pitchFamily="34" charset="0"/>
                <a:cs typeface="Arial" panose="020B0604020202020204" pitchFamily="34" charset="0"/>
              </a:rPr>
              <a:t>orm</a:t>
            </a:r>
            <a:endParaRPr lang="ko-KR" altLang="en-US" sz="2800" dirty="0">
              <a:latin typeface="Arial" panose="020B0604020202020204" pitchFamily="34" charset="0"/>
              <a:cs typeface="Arial" panose="020B0604020202020204" pitchFamily="34" charset="0"/>
            </a:endParaRPr>
          </a:p>
        </p:txBody>
      </p:sp>
      <p:sp>
        <p:nvSpPr>
          <p:cNvPr id="57" name="TextBox 56"/>
          <p:cNvSpPr txBox="1"/>
          <p:nvPr/>
        </p:nvSpPr>
        <p:spPr>
          <a:xfrm>
            <a:off x="290567" y="5328298"/>
            <a:ext cx="1015444" cy="1015663"/>
          </a:xfrm>
          <a:prstGeom prst="rect">
            <a:avLst/>
          </a:prstGeom>
          <a:noFill/>
        </p:spPr>
        <p:txBody>
          <a:bodyPr wrap="square" rtlCol="0">
            <a:spAutoFit/>
          </a:bodyPr>
          <a:lstStyle/>
          <a:p>
            <a:pPr algn="ctr" rtl="0"/>
            <a:r>
              <a:rPr lang="en-US" altLang="ko-KR" sz="6000" b="1" dirty="0">
                <a:solidFill>
                  <a:schemeClr val="accent6"/>
                </a:solidFill>
                <a:cs typeface="Arial" panose="020B0604020202020204" pitchFamily="34" charset="0"/>
              </a:rPr>
              <a:t>8</a:t>
            </a:r>
            <a:endParaRPr lang="ko-KR" altLang="en-US" sz="6000" b="1" dirty="0">
              <a:solidFill>
                <a:schemeClr val="accent6"/>
              </a:solidFill>
              <a:cs typeface="Arial" panose="020B0604020202020204" pitchFamily="34" charset="0"/>
            </a:endParaRPr>
          </a:p>
        </p:txBody>
      </p:sp>
      <p:sp>
        <p:nvSpPr>
          <p:cNvPr id="58" name="TextBox 57"/>
          <p:cNvSpPr txBox="1"/>
          <p:nvPr/>
        </p:nvSpPr>
        <p:spPr>
          <a:xfrm>
            <a:off x="243005" y="3892423"/>
            <a:ext cx="1015444" cy="1107996"/>
          </a:xfrm>
          <a:prstGeom prst="rect">
            <a:avLst/>
          </a:prstGeom>
          <a:noFill/>
        </p:spPr>
        <p:txBody>
          <a:bodyPr wrap="square" rtlCol="0">
            <a:spAutoFit/>
          </a:bodyPr>
          <a:lstStyle/>
          <a:p>
            <a:pPr algn="ctr" rtl="0"/>
            <a:r>
              <a:rPr lang="en-US" altLang="ko-KR" sz="6600" b="1" dirty="0">
                <a:solidFill>
                  <a:schemeClr val="accent6"/>
                </a:solidFill>
                <a:cs typeface="Arial" panose="020B0604020202020204" pitchFamily="34" charset="0"/>
              </a:rPr>
              <a:t>6</a:t>
            </a:r>
            <a:endParaRPr lang="ko-KR" altLang="en-US" sz="6600" b="1" dirty="0">
              <a:solidFill>
                <a:schemeClr val="accent6"/>
              </a:solidFill>
              <a:cs typeface="Arial" panose="020B0604020202020204" pitchFamily="34" charset="0"/>
            </a:endParaRPr>
          </a:p>
        </p:txBody>
      </p:sp>
      <p:sp>
        <p:nvSpPr>
          <p:cNvPr id="75" name="TextBox 74"/>
          <p:cNvSpPr txBox="1"/>
          <p:nvPr/>
        </p:nvSpPr>
        <p:spPr>
          <a:xfrm>
            <a:off x="216053" y="3198437"/>
            <a:ext cx="1015444" cy="1107996"/>
          </a:xfrm>
          <a:prstGeom prst="rect">
            <a:avLst/>
          </a:prstGeom>
          <a:noFill/>
        </p:spPr>
        <p:txBody>
          <a:bodyPr wrap="square" rtlCol="0">
            <a:spAutoFit/>
          </a:bodyPr>
          <a:lstStyle/>
          <a:p>
            <a:pPr algn="ctr" rtl="0"/>
            <a:r>
              <a:rPr lang="en-US" altLang="ko-KR" sz="6600" b="1" dirty="0">
                <a:solidFill>
                  <a:schemeClr val="accent6"/>
                </a:solidFill>
                <a:cs typeface="Arial" panose="020B0604020202020204" pitchFamily="34" charset="0"/>
              </a:rPr>
              <a:t>5</a:t>
            </a:r>
            <a:endParaRPr lang="ko-KR" altLang="en-US" sz="6600" b="1" dirty="0">
              <a:solidFill>
                <a:schemeClr val="accent6"/>
              </a:solidFill>
              <a:cs typeface="Arial" panose="020B0604020202020204" pitchFamily="34" charset="0"/>
            </a:endParaRPr>
          </a:p>
        </p:txBody>
      </p:sp>
      <p:sp>
        <p:nvSpPr>
          <p:cNvPr id="76" name="TextBox 75"/>
          <p:cNvSpPr txBox="1"/>
          <p:nvPr/>
        </p:nvSpPr>
        <p:spPr>
          <a:xfrm>
            <a:off x="335261" y="4735663"/>
            <a:ext cx="885314" cy="1015663"/>
          </a:xfrm>
          <a:prstGeom prst="rect">
            <a:avLst/>
          </a:prstGeom>
          <a:noFill/>
        </p:spPr>
        <p:txBody>
          <a:bodyPr wrap="square" rtlCol="0">
            <a:spAutoFit/>
          </a:bodyPr>
          <a:lstStyle/>
          <a:p>
            <a:pPr algn="ctr" rtl="0"/>
            <a:r>
              <a:rPr lang="en-US" altLang="ko-KR" sz="6000" b="1" dirty="0">
                <a:solidFill>
                  <a:schemeClr val="accent6"/>
                </a:solidFill>
                <a:cs typeface="Arial" panose="020B0604020202020204" pitchFamily="34" charset="0"/>
              </a:rPr>
              <a:t>7</a:t>
            </a:r>
            <a:endParaRPr lang="ko-KR" altLang="en-US" sz="6000" b="1" dirty="0">
              <a:solidFill>
                <a:schemeClr val="accent6"/>
              </a:solidFill>
              <a:cs typeface="Arial" panose="020B0604020202020204" pitchFamily="34" charset="0"/>
            </a:endParaRPr>
          </a:p>
        </p:txBody>
      </p:sp>
      <p:sp>
        <p:nvSpPr>
          <p:cNvPr id="79" name="Rectangle 78"/>
          <p:cNvSpPr/>
          <p:nvPr/>
        </p:nvSpPr>
        <p:spPr>
          <a:xfrm>
            <a:off x="-3" y="6696653"/>
            <a:ext cx="12192000" cy="322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77" name="صورة 76" descr="الشعار دقة عاليةblue">
            <a:extLst>
              <a:ext uri="{FF2B5EF4-FFF2-40B4-BE49-F238E27FC236}">
                <a16:creationId xmlns:a16="http://schemas.microsoft.com/office/drawing/2014/main" id="{0BB77F36-EEF7-4910-A1EC-058678FE31B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557022" y="-158186"/>
            <a:ext cx="2162175" cy="97853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96294587"/>
              </p:ext>
            </p:extLst>
          </p:nvPr>
        </p:nvGraphicFramePr>
        <p:xfrm>
          <a:off x="1378227" y="817678"/>
          <a:ext cx="10084904" cy="6156293"/>
        </p:xfrm>
        <a:graphic>
          <a:graphicData uri="http://schemas.openxmlformats.org/drawingml/2006/table">
            <a:tbl>
              <a:tblPr firstRow="1" firstCol="1" bandRow="1"/>
              <a:tblGrid>
                <a:gridCol w="3220277">
                  <a:extLst>
                    <a:ext uri="{9D8B030D-6E8A-4147-A177-3AD203B41FA5}">
                      <a16:colId xmlns:a16="http://schemas.microsoft.com/office/drawing/2014/main" val="20000"/>
                    </a:ext>
                  </a:extLst>
                </a:gridCol>
                <a:gridCol w="6864627">
                  <a:extLst>
                    <a:ext uri="{9D8B030D-6E8A-4147-A177-3AD203B41FA5}">
                      <a16:colId xmlns:a16="http://schemas.microsoft.com/office/drawing/2014/main" val="20001"/>
                    </a:ext>
                  </a:extLst>
                </a:gridCol>
              </a:tblGrid>
              <a:tr h="228682">
                <a:tc>
                  <a:txBody>
                    <a:bodyPr/>
                    <a:lstStyle/>
                    <a:p>
                      <a:pPr algn="l" rtl="0">
                        <a:lnSpc>
                          <a:spcPct val="107000"/>
                        </a:lnSpc>
                        <a:spcAft>
                          <a:spcPts val="800"/>
                        </a:spcAft>
                      </a:pPr>
                      <a:r>
                        <a:rPr lang="ar-SA" sz="1600" b="1" dirty="0">
                          <a:solidFill>
                            <a:srgbClr val="6E9B74"/>
                          </a:solidFill>
                          <a:effectLst/>
                          <a:latin typeface="Calibri" panose="020F0502020204030204" pitchFamily="34" charset="0"/>
                          <a:ea typeface="Calibri" panose="020F0502020204030204" pitchFamily="34" charset="0"/>
                          <a:cs typeface="Frutiger LT Arabic 45 Light"/>
                        </a:rPr>
                        <a:t>Activity name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07000"/>
                        </a:lnSpc>
                        <a:spcAft>
                          <a:spcPts val="800"/>
                        </a:spcAft>
                      </a:pPr>
                      <a:r>
                        <a:rPr lang="ar-SA" sz="1600" b="1" dirty="0">
                          <a:effectLst/>
                          <a:latin typeface="Calibri" panose="020F0502020204030204" pitchFamily="34" charset="0"/>
                          <a:ea typeface="Calibri" panose="020F0502020204030204" pitchFamily="34" charset="0"/>
                          <a:cs typeface="Frutiger LT Arabic 45 Light"/>
                        </a:rPr>
                        <a:t>Annual activity to distribute</a:t>
                      </a:r>
                      <a:r>
                        <a:rPr lang="ar-YE" sz="1600" b="1" dirty="0">
                          <a:effectLst/>
                          <a:latin typeface="Calibri" panose="020F0502020204030204" pitchFamily="34" charset="0"/>
                          <a:ea typeface="Calibri" panose="020F0502020204030204" pitchFamily="34" charset="0"/>
                          <a:cs typeface="Frutiger LT Arabic 45 Light"/>
                        </a:rPr>
                        <a:t> </a:t>
                      </a:r>
                      <a:r>
                        <a:rPr lang="ar-SA" sz="1600" b="1" dirty="0">
                          <a:effectLst/>
                          <a:latin typeface="Calibri" panose="020F0502020204030204" pitchFamily="34" charset="0"/>
                          <a:ea typeface="Calibri" panose="020F0502020204030204" pitchFamily="34" charset="0"/>
                          <a:cs typeface="Frutiger LT Arabic 45 Light"/>
                        </a:rPr>
                        <a:t>Takeaway</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82">
                <a:tc>
                  <a:txBody>
                    <a:bodyPr/>
                    <a:lstStyle/>
                    <a:p>
                      <a:pPr algn="l" rtl="0">
                        <a:lnSpc>
                          <a:spcPct val="107000"/>
                        </a:lnSpc>
                        <a:spcAft>
                          <a:spcPts val="800"/>
                        </a:spcAft>
                      </a:pPr>
                      <a:r>
                        <a:rPr lang="ar-SA" sz="1600" b="1" dirty="0">
                          <a:solidFill>
                            <a:srgbClr val="6E9B74"/>
                          </a:solidFill>
                          <a:effectLst/>
                          <a:latin typeface="Calibri" panose="020F0502020204030204" pitchFamily="34" charset="0"/>
                          <a:ea typeface="Calibri" panose="020F0502020204030204" pitchFamily="34" charset="0"/>
                          <a:cs typeface="Frutiger LT Arabic 45 Light"/>
                        </a:rPr>
                        <a:t>funded party</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07000"/>
                        </a:lnSpc>
                        <a:spcAft>
                          <a:spcPts val="800"/>
                        </a:spcAft>
                      </a:pPr>
                      <a:r>
                        <a:rPr lang="en-US" sz="1600" b="1" dirty="0">
                          <a:effectLst/>
                          <a:latin typeface="Calibri" panose="020F0502020204030204" pitchFamily="34" charset="0"/>
                          <a:ea typeface="Calibri" panose="020F0502020204030204" pitchFamily="34" charset="0"/>
                          <a:cs typeface="Arial" panose="020B0604020202020204" pitchFamily="34" charset="0"/>
                        </a:rPr>
                        <a:t>ACT</a:t>
                      </a:r>
                      <a:r>
                        <a:rPr lang="ar-SA" sz="1600" b="1" dirty="0">
                          <a:effectLst/>
                          <a:latin typeface="Calibri" panose="020F0502020204030204" pitchFamily="34" charset="0"/>
                          <a:ea typeface="Calibri" panose="020F0502020204030204" pitchFamily="34" charset="0"/>
                          <a:cs typeface="Arial" panose="020B0604020202020204" pitchFamily="34" charset="0"/>
                        </a:rPr>
                        <a:t>Indonesian</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8682">
                <a:tc>
                  <a:txBody>
                    <a:bodyPr/>
                    <a:lstStyle/>
                    <a:p>
                      <a:pPr algn="l" rtl="0">
                        <a:lnSpc>
                          <a:spcPct val="107000"/>
                        </a:lnSpc>
                        <a:spcAft>
                          <a:spcPts val="800"/>
                        </a:spcAft>
                      </a:pPr>
                      <a:r>
                        <a:rPr lang="ar-SA" sz="1600" b="1" dirty="0">
                          <a:solidFill>
                            <a:srgbClr val="6E9B74"/>
                          </a:solidFill>
                          <a:effectLst/>
                          <a:latin typeface="Calibri" panose="020F0502020204030204" pitchFamily="34" charset="0"/>
                          <a:ea typeface="Calibri" panose="020F0502020204030204" pitchFamily="34" charset="0"/>
                          <a:cs typeface="Frutiger LT Arabic 45 Light"/>
                        </a:rPr>
                        <a:t>The executing agency</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07000"/>
                        </a:lnSpc>
                        <a:spcAft>
                          <a:spcPts val="800"/>
                        </a:spcAft>
                      </a:pPr>
                      <a:r>
                        <a:rPr lang="ar-SA" sz="1600" b="1" dirty="0">
                          <a:effectLst/>
                          <a:latin typeface="Calibri" panose="020F0502020204030204" pitchFamily="34" charset="0"/>
                          <a:ea typeface="Calibri" panose="020F0502020204030204" pitchFamily="34" charset="0"/>
                          <a:cs typeface="Frutiger LT Arabic 45 Light"/>
                        </a:rPr>
                        <a:t>Sand Organization for Relief and Development</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021147">
                <a:tc>
                  <a:txBody>
                    <a:bodyPr/>
                    <a:lstStyle/>
                    <a:p>
                      <a:pPr algn="l" rtl="0">
                        <a:lnSpc>
                          <a:spcPct val="107000"/>
                        </a:lnSpc>
                        <a:spcAft>
                          <a:spcPts val="800"/>
                        </a:spcAft>
                      </a:pPr>
                      <a:r>
                        <a:rPr lang="ar-SA" sz="1600" b="1" dirty="0">
                          <a:solidFill>
                            <a:srgbClr val="6E9B74"/>
                          </a:solidFill>
                          <a:effectLst/>
                          <a:latin typeface="Calibri" panose="020F0502020204030204" pitchFamily="34" charset="0"/>
                          <a:ea typeface="Calibri" panose="020F0502020204030204" pitchFamily="34" charset="0"/>
                          <a:cs typeface="Frutiger LT Arabic 45 Light"/>
                        </a:rPr>
                        <a:t>Activity Objectives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07000"/>
                        </a:lnSpc>
                        <a:spcAft>
                          <a:spcPts val="800"/>
                        </a:spcAft>
                      </a:pPr>
                      <a:r>
                        <a:rPr lang="ar-SA" sz="1600" b="1" dirty="0">
                          <a:effectLst/>
                          <a:latin typeface="Calibri" panose="020F0502020204030204" pitchFamily="34" charset="0"/>
                          <a:ea typeface="Calibri" panose="020F0502020204030204" pitchFamily="34" charset="0"/>
                          <a:cs typeface="Frutiger LT Arabic 45 Light"/>
                        </a:rPr>
                        <a:t>Contribute to alleviating the suffering of the poorest and most vulnerable families in the Iblas area of ​​Hamdan District, Sana'a Governorate</a:t>
                      </a:r>
                      <a:r>
                        <a:rPr lang="ar-SA" sz="1600" b="1" dirty="0" err="1">
                          <a:effectLst/>
                          <a:latin typeface="Calibri" panose="020F0502020204030204" pitchFamily="34" charset="0"/>
                          <a:ea typeface="Calibri" panose="020F0502020204030204" pitchFamily="34" charset="0"/>
                          <a:cs typeface="Frutiger LT Arabic 45 Light"/>
                        </a:rPr>
                        <a:t>and area</a:t>
                      </a:r>
                      <a:r>
                        <a:rPr lang="ar-SA" sz="1600" b="1" dirty="0">
                          <a:effectLst/>
                          <a:latin typeface="Calibri" panose="020F0502020204030204" pitchFamily="34" charset="0"/>
                          <a:ea typeface="Calibri" panose="020F0502020204030204" pitchFamily="34" charset="0"/>
                          <a:cs typeface="Frutiger LT Arabic 45 Light"/>
                        </a:rPr>
                        <a:t>Bani Al-Harith</a:t>
                      </a:r>
                    </a:p>
                    <a:p>
                      <a:pPr algn="l" rtl="0">
                        <a:lnSpc>
                          <a:spcPct val="107000"/>
                        </a:lnSpc>
                        <a:spcAft>
                          <a:spcPts val="800"/>
                        </a:spcAft>
                      </a:pPr>
                      <a:r>
                        <a:rPr lang="ar-SA" sz="1600" b="1" dirty="0">
                          <a:effectLst/>
                          <a:latin typeface="Calibri" panose="020F0502020204030204" pitchFamily="34" charset="0"/>
                          <a:ea typeface="Calibri" panose="020F0502020204030204" pitchFamily="34" charset="0"/>
                          <a:cs typeface="Frutiger LT Arabic 45 Light"/>
                        </a:rPr>
                        <a:t>And the old Sana'a in the honesty of the capital.</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861039">
                <a:tc>
                  <a:txBody>
                    <a:bodyPr/>
                    <a:lstStyle/>
                    <a:p>
                      <a:pPr algn="l" rtl="0">
                        <a:lnSpc>
                          <a:spcPct val="107000"/>
                        </a:lnSpc>
                        <a:spcAft>
                          <a:spcPts val="800"/>
                        </a:spcAft>
                      </a:pPr>
                      <a:r>
                        <a:rPr lang="ar-SA" sz="1600" b="1" dirty="0">
                          <a:solidFill>
                            <a:srgbClr val="6E9B74"/>
                          </a:solidFill>
                          <a:effectLst/>
                          <a:latin typeface="Calibri" panose="020F0502020204030204" pitchFamily="34" charset="0"/>
                          <a:ea typeface="Calibri" panose="020F0502020204030204" pitchFamily="34" charset="0"/>
                          <a:cs typeface="Frutiger LT Arabic 45 Light"/>
                        </a:rPr>
                        <a:t>Justifications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l" rtl="0">
                        <a:lnSpc>
                          <a:spcPct val="107000"/>
                        </a:lnSpc>
                        <a:buFont typeface="+mj-lt"/>
                        <a:buAutoNum type="arabicPeriod"/>
                      </a:pPr>
                      <a:r>
                        <a:rPr lang="ar-SA" sz="1600" b="1" dirty="0">
                          <a:effectLst/>
                          <a:latin typeface="Calibri" panose="020F0502020204030204" pitchFamily="34" charset="0"/>
                          <a:ea typeface="Calibri" panose="020F0502020204030204" pitchFamily="34" charset="0"/>
                          <a:cs typeface="Frutiger LT Arabic 45 Light"/>
                        </a:rPr>
                        <a:t>The presence of a large number of families, especially the displaced and the malnourished</a:t>
                      </a:r>
                    </a:p>
                    <a:p>
                      <a:pPr marL="342900" lvl="0" indent="-342900" algn="l" rtl="0">
                        <a:lnSpc>
                          <a:spcPct val="107000"/>
                        </a:lnSpc>
                        <a:buFont typeface="+mj-lt"/>
                        <a:buAutoNum type="arabicPeriod"/>
                      </a:pPr>
                      <a:r>
                        <a:rPr lang="ar-SA" sz="1600" b="1" dirty="0">
                          <a:effectLst/>
                          <a:latin typeface="Calibri" panose="020F0502020204030204" pitchFamily="34" charset="0"/>
                          <a:ea typeface="Calibri" panose="020F0502020204030204" pitchFamily="34" charset="0"/>
                          <a:cs typeface="Frutiger LT Arabic 45 Light"/>
                        </a:rPr>
                        <a:t>The presence of a large number of poor and most vulnerable families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buFont typeface="+mj-lt"/>
                        <a:buAutoNum type="arabicPeriod"/>
                      </a:pPr>
                      <a:r>
                        <a:rPr lang="ar-SA" sz="1600" b="1" dirty="0">
                          <a:effectLst/>
                          <a:latin typeface="Calibri" panose="020F0502020204030204" pitchFamily="34" charset="0"/>
                          <a:ea typeface="Calibri" panose="020F0502020204030204" pitchFamily="34" charset="0"/>
                          <a:cs typeface="Frutiger LT Arabic 45 Light"/>
                        </a:rPr>
                        <a:t>The presence of a large number of disabled people who cannot find housing, health and nutritional care.</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buFont typeface="+mj-lt"/>
                        <a:buAutoNum type="arabicPeriod"/>
                      </a:pPr>
                      <a:r>
                        <a:rPr lang="ar-SA" sz="1600" b="1" dirty="0">
                          <a:effectLst/>
                          <a:latin typeface="Calibri" panose="020F0502020204030204" pitchFamily="34" charset="0"/>
                          <a:ea typeface="Calibri" panose="020F0502020204030204" pitchFamily="34" charset="0"/>
                          <a:cs typeface="Frutiger LT Arabic 45 Light"/>
                        </a:rPr>
                        <a:t>The presence of a large number of people who do not find a source of income from the poorest families in Sana’a Governorate, Hamdan District, and the Capital Municipality, especially in light of the war in Yemen.</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Font typeface="+mj-lt"/>
                        <a:buAutoNum type="arabicPeriod"/>
                      </a:pPr>
                      <a:r>
                        <a:rPr lang="ar-SA" sz="1600" b="1" dirty="0">
                          <a:effectLst/>
                          <a:latin typeface="Calibri" panose="020F0502020204030204" pitchFamily="34" charset="0"/>
                          <a:ea typeface="Calibri" panose="020F0502020204030204" pitchFamily="34" charset="0"/>
                          <a:cs typeface="Frutiger LT Arabic 45 Light"/>
                        </a:rPr>
                        <a:t>The presence of a number of poor families</a:t>
                      </a:r>
                      <a:r>
                        <a:rPr lang="ar-SA" sz="1600" b="1" dirty="0" err="1">
                          <a:effectLst/>
                          <a:latin typeface="Calibri" panose="020F0502020204030204" pitchFamily="34" charset="0"/>
                          <a:ea typeface="Calibri" panose="020F0502020204030204" pitchFamily="34" charset="0"/>
                          <a:cs typeface="Frutiger LT Arabic 45 Light"/>
                        </a:rPr>
                        <a:t>I can not</a:t>
                      </a:r>
                      <a:r>
                        <a:rPr lang="ar-SA" sz="1600" b="1" dirty="0">
                          <a:effectLst/>
                          <a:latin typeface="Calibri" panose="020F0502020204030204" pitchFamily="34" charset="0"/>
                          <a:ea typeface="Calibri" panose="020F0502020204030204" pitchFamily="34" charset="0"/>
                          <a:cs typeface="Frutiger LT Arabic 45 Light"/>
                        </a:rPr>
                        <a:t>Providing Ramadan Iftar Requirements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7987">
                <a:tc>
                  <a:txBody>
                    <a:bodyPr/>
                    <a:lstStyle/>
                    <a:p>
                      <a:pPr algn="l" rtl="0">
                        <a:lnSpc>
                          <a:spcPct val="107000"/>
                        </a:lnSpc>
                        <a:spcAft>
                          <a:spcPts val="800"/>
                        </a:spcAft>
                      </a:pPr>
                      <a:r>
                        <a:rPr lang="ar-SA" sz="1600" b="1" dirty="0">
                          <a:solidFill>
                            <a:srgbClr val="6E9B74"/>
                          </a:solidFill>
                          <a:effectLst/>
                          <a:latin typeface="Calibri" panose="020F0502020204030204" pitchFamily="34" charset="0"/>
                          <a:ea typeface="Calibri" panose="020F0502020204030204" pitchFamily="34" charset="0"/>
                          <a:cs typeface="Frutiger LT Arabic 45 Light"/>
                        </a:rPr>
                        <a:t>Execution period and location</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07000"/>
                        </a:lnSpc>
                        <a:spcAft>
                          <a:spcPts val="800"/>
                        </a:spcAft>
                      </a:pPr>
                      <a:r>
                        <a:rPr lang="ar-SA" sz="1600" b="1" dirty="0">
                          <a:effectLst/>
                          <a:latin typeface="Calibri" panose="020F0502020204030204" pitchFamily="34" charset="0"/>
                          <a:ea typeface="Calibri" panose="020F0502020204030204" pitchFamily="34" charset="0"/>
                          <a:cs typeface="Frutiger LT Arabic 45 Light"/>
                        </a:rPr>
                        <a:t>From</a:t>
                      </a:r>
                      <a:r>
                        <a:rPr lang="en-US" sz="1600" b="1" dirty="0">
                          <a:effectLst/>
                          <a:latin typeface="Calibri" panose="020F0502020204030204" pitchFamily="34" charset="0"/>
                          <a:ea typeface="Calibri" panose="020F0502020204030204" pitchFamily="34" charset="0"/>
                          <a:cs typeface="Frutiger LT Arabic 45 Light"/>
                        </a:rPr>
                        <a:t> </a:t>
                      </a:r>
                      <a:r>
                        <a:rPr lang="ar-SA" sz="1600" b="1" dirty="0">
                          <a:effectLst/>
                          <a:latin typeface="Calibri" panose="020F0502020204030204" pitchFamily="34" charset="0"/>
                          <a:ea typeface="Calibri" panose="020F0502020204030204" pitchFamily="34" charset="0"/>
                          <a:cs typeface="Frutiger LT Arabic 45 Light"/>
                        </a:rPr>
                        <a:t>May </a:t>
                      </a:r>
                      <a:r>
                        <a:rPr lang="en-US" sz="1600" b="1" dirty="0">
                          <a:effectLst/>
                          <a:latin typeface="Calibri" panose="020F0502020204030204" pitchFamily="34" charset="0"/>
                          <a:ea typeface="Calibri" panose="020F0502020204030204" pitchFamily="34" charset="0"/>
                          <a:cs typeface="Frutiger LT Arabic 45 Light"/>
                        </a:rPr>
                        <a:t>17 to 21</a:t>
                      </a:r>
                      <a:r>
                        <a:rPr lang="ar-SA" sz="1600" b="1" dirty="0">
                          <a:effectLst/>
                          <a:latin typeface="Calibri" panose="020F0502020204030204" pitchFamily="34" charset="0"/>
                          <a:ea typeface="Calibri" panose="020F0502020204030204" pitchFamily="34" charset="0"/>
                          <a:cs typeface="Frutiger LT Arabic 45 Light"/>
                        </a:rPr>
                        <a:t>May </a:t>
                      </a:r>
                      <a:r>
                        <a:rPr lang="en-US" sz="1600" b="1" dirty="0">
                          <a:effectLst/>
                          <a:latin typeface="Calibri" panose="020F0502020204030204" pitchFamily="34" charset="0"/>
                          <a:ea typeface="Calibri" panose="020F0502020204030204" pitchFamily="34" charset="0"/>
                          <a:cs typeface="Frutiger LT Arabic 45 Light"/>
                        </a:rPr>
                        <a:t>2020</a:t>
                      </a:r>
                      <a:r>
                        <a:rPr lang="ar-SA" sz="1600" b="1" dirty="0">
                          <a:effectLst/>
                          <a:latin typeface="Calibri" panose="020F0502020204030204" pitchFamily="34" charset="0"/>
                          <a:ea typeface="Calibri" panose="020F0502020204030204" pitchFamily="34" charset="0"/>
                          <a:cs typeface="Frutiger LT Arabic 45 Light"/>
                        </a:rPr>
                        <a:t> AD</a:t>
                      </a:r>
                      <a:r>
                        <a:rPr lang="en-US" sz="1600" b="1" dirty="0">
                          <a:effectLst/>
                          <a:latin typeface="Calibri" panose="020F0502020204030204" pitchFamily="34" charset="0"/>
                          <a:ea typeface="Calibri" panose="020F0502020204030204" pitchFamily="34" charset="0"/>
                          <a:cs typeface="Frutiger LT Arabic 45 Light"/>
                        </a:rPr>
                        <a:t> </a:t>
                      </a:r>
                      <a:r>
                        <a:rPr lang="ar-SA" sz="1600" b="1" dirty="0">
                          <a:effectLst/>
                          <a:latin typeface="Calibri" panose="020F0502020204030204" pitchFamily="34" charset="0"/>
                          <a:ea typeface="Calibri" panose="020F0502020204030204" pitchFamily="34" charset="0"/>
                          <a:cs typeface="Frutiger LT Arabic 45 Light"/>
                        </a:rPr>
                        <a:t>Sana'a - Hamdan District</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43805">
                <a:tc>
                  <a:txBody>
                    <a:bodyPr/>
                    <a:lstStyle/>
                    <a:p>
                      <a:pPr algn="l" rtl="0">
                        <a:lnSpc>
                          <a:spcPct val="107000"/>
                        </a:lnSpc>
                        <a:spcAft>
                          <a:spcPts val="800"/>
                        </a:spcAft>
                      </a:pPr>
                      <a:r>
                        <a:rPr lang="ar-SA" sz="1600" b="1">
                          <a:solidFill>
                            <a:srgbClr val="6E9B74"/>
                          </a:solidFill>
                          <a:effectLst/>
                          <a:latin typeface="Calibri" panose="020F0502020204030204" pitchFamily="34" charset="0"/>
                          <a:ea typeface="Calibri" panose="020F0502020204030204" pitchFamily="34" charset="0"/>
                          <a:cs typeface="Frutiger LT Arabic 45 Light"/>
                        </a:rPr>
                        <a:t>Target group</a:t>
                      </a:r>
                      <a:endParaRPr lang="en-US" sz="1400" b="1">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07000"/>
                        </a:lnSpc>
                        <a:spcAft>
                          <a:spcPts val="800"/>
                        </a:spcAft>
                      </a:pPr>
                      <a:r>
                        <a:rPr lang="ar-SA" sz="1600" b="1" dirty="0">
                          <a:effectLst/>
                          <a:latin typeface="Calibri" panose="020F0502020204030204" pitchFamily="34" charset="0"/>
                          <a:ea typeface="Calibri" panose="020F0502020204030204" pitchFamily="34" charset="0"/>
                          <a:cs typeface="Frutiger LT Arabic 45 Light"/>
                        </a:rPr>
                        <a:t>.</a:t>
                      </a:r>
                      <a:r>
                        <a:rPr lang="ar-SA" sz="1400" b="1" dirty="0">
                          <a:effectLst/>
                          <a:latin typeface="Calibri" panose="020F0502020204030204" pitchFamily="34" charset="0"/>
                          <a:ea typeface="Calibri" panose="020F0502020204030204" pitchFamily="34" charset="0"/>
                          <a:cs typeface="Frutiger LT Arabic 45 Light"/>
                        </a:rPr>
                        <a:t> </a:t>
                      </a:r>
                      <a:r>
                        <a:rPr lang="ar-YE" sz="1400" b="1" kern="1200" dirty="0" err="1">
                          <a:solidFill>
                            <a:schemeClr val="tx1"/>
                          </a:solidFill>
                          <a:effectLst/>
                          <a:latin typeface="+mn-lt"/>
                          <a:ea typeface="+mn-ea"/>
                          <a:cs typeface="+mn-cs"/>
                        </a:rPr>
                        <a:t>for families</a:t>
                      </a:r>
                      <a:r>
                        <a:rPr lang="ar-YE" sz="1400" b="1" kern="1200" dirty="0">
                          <a:solidFill>
                            <a:schemeClr val="tx1"/>
                          </a:solidFill>
                          <a:effectLst/>
                          <a:latin typeface="+mn-lt"/>
                          <a:ea typeface="+mn-ea"/>
                          <a:cs typeface="+mn-cs"/>
                        </a:rPr>
                        <a:t>The most vulnerable in Sana'a Governorate, Hamdan District</a:t>
                      </a:r>
                      <a:r>
                        <a:rPr lang="ar-SA" sz="1400" b="1" kern="1200" dirty="0">
                          <a:solidFill>
                            <a:schemeClr val="tx1"/>
                          </a:solidFill>
                          <a:effectLst/>
                          <a:latin typeface="+mn-lt"/>
                          <a:ea typeface="+mn-ea"/>
                          <a:cs typeface="+mn-cs"/>
                        </a:rPr>
                        <a:t>Capital Municipality</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67987">
                <a:tc>
                  <a:txBody>
                    <a:bodyPr/>
                    <a:lstStyle/>
                    <a:p>
                      <a:pPr algn="l" rtl="0">
                        <a:lnSpc>
                          <a:spcPct val="107000"/>
                        </a:lnSpc>
                        <a:spcAft>
                          <a:spcPts val="800"/>
                        </a:spcAft>
                      </a:pPr>
                      <a:r>
                        <a:rPr lang="ar-SA" sz="1600" b="1" dirty="0">
                          <a:solidFill>
                            <a:srgbClr val="6E9B74"/>
                          </a:solidFill>
                          <a:effectLst/>
                          <a:latin typeface="Calibri" panose="020F0502020204030204" pitchFamily="34" charset="0"/>
                          <a:ea typeface="Calibri" panose="020F0502020204030204" pitchFamily="34" charset="0"/>
                          <a:cs typeface="Frutiger LT Arabic 45 Light"/>
                        </a:rPr>
                        <a:t>The number of the target group</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07000"/>
                        </a:lnSpc>
                        <a:spcAft>
                          <a:spcPts val="800"/>
                        </a:spcAft>
                      </a:pPr>
                      <a:r>
                        <a:rPr lang="en-US" sz="1600" b="1" dirty="0">
                          <a:effectLst/>
                          <a:latin typeface="Calibri" panose="020F0502020204030204" pitchFamily="34" charset="0"/>
                          <a:ea typeface="Calibri" panose="020F0502020204030204" pitchFamily="34" charset="0"/>
                          <a:cs typeface="Frutiger LT Arabic 45 Light"/>
                        </a:rPr>
                        <a:t>700</a:t>
                      </a:r>
                      <a:r>
                        <a:rPr lang="ar-SA" sz="1600" b="1" dirty="0">
                          <a:effectLst/>
                          <a:latin typeface="Calibri" panose="020F0502020204030204" pitchFamily="34" charset="0"/>
                          <a:ea typeface="Calibri" panose="020F0502020204030204" pitchFamily="34" charset="0"/>
                          <a:cs typeface="Frutiger LT Arabic 45 Light"/>
                        </a:rPr>
                        <a:t> families</a:t>
                      </a:r>
                      <a:endParaRPr lang="en-US" sz="1400" b="1" dirty="0">
                        <a:effectLst/>
                        <a:latin typeface="Calibri" panose="020F0502020204030204" pitchFamily="34" charset="0"/>
                        <a:ea typeface="Calibri" panose="020F0502020204030204" pitchFamily="34" charset="0"/>
                        <a:cs typeface="Arial" panose="020B0604020202020204" pitchFamily="34" charset="0"/>
                      </a:endParaRPr>
                    </a:p>
                  </a:txBody>
                  <a:tcPr marL="55061" marR="550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 name="Rectangle 2"/>
          <p:cNvSpPr/>
          <p:nvPr/>
        </p:nvSpPr>
        <p:spPr>
          <a:xfrm>
            <a:off x="-4" y="29454"/>
            <a:ext cx="12192000" cy="322693"/>
          </a:xfrm>
          <a:prstGeom prst="rect">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7" name="Rectangle 6"/>
          <p:cNvSpPr/>
          <p:nvPr/>
        </p:nvSpPr>
        <p:spPr>
          <a:xfrm>
            <a:off x="0" y="880534"/>
            <a:ext cx="1266825" cy="597746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1800" dirty="0"/>
          </a:p>
        </p:txBody>
      </p:sp>
      <p:pic>
        <p:nvPicPr>
          <p:cNvPr id="9" name="صورة 8" descr="الشعار دقة عاليةblue">
            <a:extLst>
              <a:ext uri="{FF2B5EF4-FFF2-40B4-BE49-F238E27FC236}">
                <a16:creationId xmlns:a16="http://schemas.microsoft.com/office/drawing/2014/main" id="{6E591F9A-8FEA-40A3-89F0-C6550C10AC2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29825" y="-160857"/>
            <a:ext cx="2162175" cy="97853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0" y="0"/>
            <a:ext cx="1266825"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1800" dirty="0"/>
          </a:p>
        </p:txBody>
      </p:sp>
      <p:sp>
        <p:nvSpPr>
          <p:cNvPr id="41" name="Rectangle 12"/>
          <p:cNvSpPr/>
          <p:nvPr/>
        </p:nvSpPr>
        <p:spPr>
          <a:xfrm>
            <a:off x="1572543" y="571903"/>
            <a:ext cx="5822657" cy="36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endParaRPr lang="ko-KR" altLang="en-US" sz="2700"/>
          </a:p>
        </p:txBody>
      </p:sp>
      <p:sp>
        <p:nvSpPr>
          <p:cNvPr id="51" name="Rectangle 14"/>
          <p:cNvSpPr/>
          <p:nvPr/>
        </p:nvSpPr>
        <p:spPr>
          <a:xfrm>
            <a:off x="1696368" y="3492148"/>
            <a:ext cx="6016145" cy="36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ar-SA" altLang="ko-KR" sz="2400" b="1" dirty="0"/>
              <a:t>Analysis</a:t>
            </a:r>
            <a:endParaRPr lang="ko-KR" altLang="en-US" sz="2000" b="1" dirty="0">
              <a:solidFill>
                <a:schemeClr val="bg1"/>
              </a:solidFill>
            </a:endParaRPr>
          </a:p>
        </p:txBody>
      </p:sp>
      <p:sp>
        <p:nvSpPr>
          <p:cNvPr id="60" name="Text Placeholder 15"/>
          <p:cNvSpPr txBox="1"/>
          <p:nvPr/>
        </p:nvSpPr>
        <p:spPr>
          <a:xfrm>
            <a:off x="1696368" y="607887"/>
            <a:ext cx="5796736" cy="288032"/>
          </a:xfrm>
          <a:prstGeom prst="rect">
            <a:avLst/>
          </a:prstGeom>
        </p:spPr>
        <p:txBody>
          <a:bodyPr anchor="ct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rtl="0">
              <a:buNone/>
            </a:pPr>
            <a:r>
              <a:rPr lang="en-US" altLang="ko-KR" sz="2400" b="1" dirty="0">
                <a:solidFill>
                  <a:schemeClr val="bg1"/>
                </a:solidFill>
                <a:cs typeface="Arial" panose="020B0604020202020204" pitchFamily="34" charset="0"/>
              </a:rPr>
              <a:t>D</a:t>
            </a:r>
            <a:r>
              <a:rPr lang="ar-SA" altLang="ko-KR" sz="2400" b="1" dirty="0">
                <a:solidFill>
                  <a:schemeClr val="bg1"/>
                </a:solidFill>
                <a:cs typeface="Arial" panose="020B0604020202020204" pitchFamily="34" charset="0"/>
              </a:rPr>
              <a:t>ata </a:t>
            </a:r>
            <a:r>
              <a:rPr lang="en-US" altLang="ko-KR" sz="2400" b="1" dirty="0">
                <a:solidFill>
                  <a:schemeClr val="bg1"/>
                </a:solidFill>
                <a:cs typeface="Arial" panose="020B0604020202020204" pitchFamily="34" charset="0"/>
              </a:rPr>
              <a:t>C</a:t>
            </a:r>
            <a:r>
              <a:rPr lang="ar-SA" altLang="ko-KR" sz="2400" b="1" dirty="0">
                <a:solidFill>
                  <a:schemeClr val="bg1"/>
                </a:solidFill>
                <a:cs typeface="Arial" panose="020B0604020202020204" pitchFamily="34" charset="0"/>
              </a:rPr>
              <a:t>ollection </a:t>
            </a:r>
            <a:r>
              <a:rPr lang="en-US" altLang="ko-KR" sz="2400" b="1" dirty="0">
                <a:solidFill>
                  <a:schemeClr val="bg1"/>
                </a:solidFill>
                <a:cs typeface="Arial" panose="020B0604020202020204" pitchFamily="34" charset="0"/>
              </a:rPr>
              <a:t>T</a:t>
            </a:r>
            <a:r>
              <a:rPr lang="ar-SA" altLang="ko-KR" sz="2400" b="1" dirty="0">
                <a:solidFill>
                  <a:schemeClr val="bg1"/>
                </a:solidFill>
                <a:cs typeface="Arial" panose="020B0604020202020204" pitchFamily="34" charset="0"/>
              </a:rPr>
              <a:t>ools</a:t>
            </a:r>
            <a:endParaRPr lang="en-US" altLang="ko-KR" sz="2400" b="1" dirty="0">
              <a:solidFill>
                <a:schemeClr val="bg1"/>
              </a:solidFill>
              <a:cs typeface="Arial" panose="020B0604020202020204" pitchFamily="34" charset="0"/>
            </a:endParaRPr>
          </a:p>
        </p:txBody>
      </p:sp>
      <p:sp>
        <p:nvSpPr>
          <p:cNvPr id="61" name="Text Placeholder 15"/>
          <p:cNvSpPr txBox="1"/>
          <p:nvPr/>
        </p:nvSpPr>
        <p:spPr>
          <a:xfrm>
            <a:off x="9032905" y="2576237"/>
            <a:ext cx="2263576" cy="288032"/>
          </a:xfrm>
          <a:prstGeom prst="rect">
            <a:avLst/>
          </a:prstGeom>
        </p:spPr>
        <p:txBody>
          <a:bodyPr anchor="ct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l" rtl="0">
              <a:buNone/>
            </a:pPr>
            <a:r>
              <a:rPr lang="ar-SA" sz="2000" dirty="0">
                <a:solidFill>
                  <a:schemeClr val="bg1"/>
                </a:solidFill>
              </a:rPr>
              <a:t> </a:t>
            </a:r>
            <a:endParaRPr lang="en-US" altLang="ko-KR" sz="2000" b="1" dirty="0">
              <a:solidFill>
                <a:schemeClr val="bg1"/>
              </a:solidFill>
              <a:cs typeface="Arial" panose="020B0604020202020204" pitchFamily="34" charset="0"/>
            </a:endParaRPr>
          </a:p>
        </p:txBody>
      </p:sp>
      <p:sp>
        <p:nvSpPr>
          <p:cNvPr id="62" name="Text Placeholder 15"/>
          <p:cNvSpPr txBox="1"/>
          <p:nvPr/>
        </p:nvSpPr>
        <p:spPr>
          <a:xfrm>
            <a:off x="5499745" y="4544587"/>
            <a:ext cx="3312368" cy="288032"/>
          </a:xfrm>
          <a:prstGeom prst="rect">
            <a:avLst/>
          </a:prstGeom>
        </p:spPr>
        <p:txBody>
          <a:bodyPr anchor="ct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l" rtl="0">
              <a:buNone/>
            </a:pPr>
            <a:endParaRPr lang="en-US" altLang="ko-KR" sz="1400" b="1" dirty="0">
              <a:solidFill>
                <a:schemeClr val="bg1"/>
              </a:solidFill>
              <a:cs typeface="Arial" panose="020B0604020202020204"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1706270052"/>
              </p:ext>
            </p:extLst>
          </p:nvPr>
        </p:nvGraphicFramePr>
        <p:xfrm>
          <a:off x="1909863" y="1036574"/>
          <a:ext cx="8903910" cy="2284995"/>
        </p:xfrm>
        <a:graphic>
          <a:graphicData uri="http://schemas.openxmlformats.org/drawingml/2006/table">
            <a:tbl>
              <a:tblPr/>
              <a:tblGrid>
                <a:gridCol w="2481294">
                  <a:extLst>
                    <a:ext uri="{9D8B030D-6E8A-4147-A177-3AD203B41FA5}">
                      <a16:colId xmlns:a16="http://schemas.microsoft.com/office/drawing/2014/main" val="20000"/>
                    </a:ext>
                  </a:extLst>
                </a:gridCol>
                <a:gridCol w="3721940">
                  <a:extLst>
                    <a:ext uri="{9D8B030D-6E8A-4147-A177-3AD203B41FA5}">
                      <a16:colId xmlns:a16="http://schemas.microsoft.com/office/drawing/2014/main" val="20001"/>
                    </a:ext>
                  </a:extLst>
                </a:gridCol>
                <a:gridCol w="2700676">
                  <a:extLst>
                    <a:ext uri="{9D8B030D-6E8A-4147-A177-3AD203B41FA5}">
                      <a16:colId xmlns:a16="http://schemas.microsoft.com/office/drawing/2014/main" val="20002"/>
                    </a:ext>
                  </a:extLst>
                </a:gridCol>
              </a:tblGrid>
              <a:tr h="499410">
                <a:tc>
                  <a:txBody>
                    <a:bodyPr/>
                    <a:lstStyle/>
                    <a:p>
                      <a:pPr algn="ctr" rtl="0" fontAlgn="ctr"/>
                      <a:r>
                        <a:rPr lang="en-US" sz="2000" b="1" i="0" u="none" strike="noStrike" dirty="0">
                          <a:solidFill>
                            <a:srgbClr val="000000"/>
                          </a:solidFill>
                          <a:effectLst/>
                          <a:latin typeface="Arial" panose="020B0604020202020204" pitchFamily="34" charset="0"/>
                        </a:rPr>
                        <a:t>collection tools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2000" b="1" i="0" u="none" strike="noStrike" dirty="0">
                          <a:solidFill>
                            <a:srgbClr val="000000"/>
                          </a:solidFill>
                          <a:effectLst/>
                          <a:latin typeface="Arial" panose="020B0604020202020204" pitchFamily="34" charset="0"/>
                        </a:rPr>
                        <a:t>its sources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2000" b="1" i="0" u="none" strike="noStrike">
                          <a:solidFill>
                            <a:srgbClr val="000000"/>
                          </a:solidFill>
                          <a:effectLst/>
                          <a:latin typeface="Arial" panose="020B0604020202020204" pitchFamily="34" charset="0"/>
                        </a:rPr>
                        <a:t>Verification guides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1114070">
                <a:tc>
                  <a:txBody>
                    <a:bodyPr/>
                    <a:lstStyle/>
                    <a:p>
                      <a:pPr algn="ctr" rtl="0" fontAlgn="ctr"/>
                      <a:r>
                        <a:rPr lang="en-US" sz="1800" b="0" i="0" u="none" strike="noStrike" dirty="0">
                          <a:solidFill>
                            <a:srgbClr val="000000"/>
                          </a:solidFill>
                          <a:effectLst/>
                          <a:latin typeface="Arial" panose="020B0604020202020204" pitchFamily="34" charset="0"/>
                        </a:rPr>
                        <a:t>the interview</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800" b="0" i="0" u="none" strike="noStrike" dirty="0">
                          <a:solidFill>
                            <a:srgbClr val="000000"/>
                          </a:solidFill>
                          <a:effectLst/>
                          <a:latin typeface="Arial" panose="020B0604020202020204" pitchFamily="34" charset="0"/>
                        </a:rPr>
                        <a:t>The Foundation and the Supreme Council for the Administration of Humanitarian Affairs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800" b="0" i="0" u="none" strike="noStrike" dirty="0">
                          <a:solidFill>
                            <a:srgbClr val="000000"/>
                          </a:solidFill>
                          <a:effectLst/>
                          <a:latin typeface="Arial" panose="020B0604020202020204" pitchFamily="34" charset="0"/>
                        </a:rPr>
                        <a:t>Beneficiaries' statements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671515">
                <a:tc>
                  <a:txBody>
                    <a:bodyPr/>
                    <a:lstStyle/>
                    <a:p>
                      <a:pPr algn="ctr" rtl="0" fontAlgn="ctr"/>
                      <a:r>
                        <a:rPr lang="en-US" sz="1800" b="0" i="0" u="none" strike="noStrike" dirty="0">
                          <a:solidFill>
                            <a:srgbClr val="000000"/>
                          </a:solidFill>
                          <a:effectLst/>
                          <a:latin typeface="Arial" panose="020B0604020202020204" pitchFamily="34" charset="0"/>
                        </a:rPr>
                        <a:t>Note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n-US" sz="1800" b="0" i="0" u="none" strike="noStrike" dirty="0">
                          <a:solidFill>
                            <a:srgbClr val="000000"/>
                          </a:solidFill>
                          <a:effectLst/>
                          <a:latin typeface="Arial" panose="020B0604020202020204" pitchFamily="34" charset="0"/>
                        </a:rPr>
                        <a:t>Places</a:t>
                      </a:r>
                      <a:r>
                        <a:rPr lang="en-US" sz="1800" b="0" i="0" u="none" strike="noStrike" dirty="0" err="1">
                          <a:solidFill>
                            <a:srgbClr val="000000"/>
                          </a:solidFill>
                          <a:effectLst/>
                          <a:latin typeface="Arial" panose="020B0604020202020204" pitchFamily="34" charset="0"/>
                        </a:rPr>
                        <a:t>housing</a:t>
                      </a:r>
                      <a:r>
                        <a:rPr lang="en-US" sz="1800" b="0" i="0" u="none" strike="noStrike" dirty="0">
                          <a:solidFill>
                            <a:srgbClr val="000000"/>
                          </a:solidFill>
                          <a:effectLst/>
                          <a:latin typeface="Arial" panose="020B0604020202020204" pitchFamily="34" charset="0"/>
                        </a:rPr>
                        <a:t> </a:t>
                      </a:r>
                      <a:r>
                        <a:rPr lang="ar-SA" sz="1800" b="0" i="0" u="none" strike="noStrike" dirty="0">
                          <a:solidFill>
                            <a:srgbClr val="000000"/>
                          </a:solidFill>
                          <a:effectLst/>
                          <a:latin typeface="Arial" panose="020B0604020202020204" pitchFamily="34" charset="0"/>
                        </a:rPr>
                        <a:t>Some of the beneficiary families</a:t>
                      </a:r>
                      <a:endParaRPr lang="en-US" sz="1800" b="0" i="0" u="none" strike="noStrike" dirty="0">
                        <a:solidFill>
                          <a:srgbClr val="000000"/>
                        </a:solidFill>
                        <a:effectLst/>
                        <a:latin typeface="Arial" panose="020B060402020202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en-US" sz="1800" b="0" i="0" u="none" strike="noStrike" dirty="0">
                          <a:solidFill>
                            <a:srgbClr val="000000"/>
                          </a:solidFill>
                          <a:effectLst/>
                          <a:latin typeface="Arial" panose="020B0604020202020204" pitchFamily="34" charset="0"/>
                        </a:rPr>
                        <a:t>Documentary photos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bl>
          </a:graphicData>
        </a:graphic>
      </p:graphicFrame>
      <p:sp>
        <p:nvSpPr>
          <p:cNvPr id="50" name="Rectangle 49"/>
          <p:cNvSpPr/>
          <p:nvPr/>
        </p:nvSpPr>
        <p:spPr>
          <a:xfrm>
            <a:off x="-3" y="6696653"/>
            <a:ext cx="12192000" cy="322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52" name="Rectangle 51"/>
          <p:cNvSpPr/>
          <p:nvPr/>
        </p:nvSpPr>
        <p:spPr>
          <a:xfrm>
            <a:off x="-4" y="29454"/>
            <a:ext cx="11198581" cy="32269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sp>
        <p:nvSpPr>
          <p:cNvPr id="25" name="TextBox 24"/>
          <p:cNvSpPr txBox="1"/>
          <p:nvPr/>
        </p:nvSpPr>
        <p:spPr>
          <a:xfrm>
            <a:off x="1696369" y="4267966"/>
            <a:ext cx="9647904" cy="1987467"/>
          </a:xfrm>
          <a:prstGeom prst="rect">
            <a:avLst/>
          </a:prstGeom>
          <a:noFill/>
        </p:spPr>
        <p:txBody>
          <a:bodyPr wrap="square">
            <a:spAutoFit/>
          </a:bodyPr>
          <a:lstStyle/>
          <a:p>
            <a:pPr algn="l" rtl="0">
              <a:lnSpc>
                <a:spcPct val="107000"/>
              </a:lnSpc>
              <a:spcAft>
                <a:spcPts val="800"/>
              </a:spcAft>
            </a:pPr>
            <a:r>
              <a:rPr lang="ar-SA" sz="1600" dirty="0">
                <a:effectLst/>
                <a:latin typeface="Calibri" panose="020F0502020204030204" pitchFamily="34" charset="0"/>
                <a:ea typeface="Calibri" panose="020F0502020204030204" pitchFamily="34" charset="0"/>
                <a:cs typeface="Frutiger LT Arabic 45 Light"/>
              </a:rPr>
              <a:t>Due to the exacerbation of some problems, the most prominent of which is the large number of malnourished people and the poorest in Sana’a Governorate, and Amanah</a:t>
            </a:r>
            <a:r>
              <a:rPr lang="ar-SA" sz="1600" dirty="0" err="1">
                <a:effectLst/>
                <a:latin typeface="Calibri" panose="020F0502020204030204" pitchFamily="34" charset="0"/>
                <a:ea typeface="Calibri" panose="020F0502020204030204" pitchFamily="34" charset="0"/>
                <a:cs typeface="Frutiger LT Arabic 45 Light"/>
              </a:rPr>
              <a:t>DCDouble</a:t>
            </a:r>
            <a:r>
              <a:rPr lang="ar-SA" sz="1600" dirty="0">
                <a:effectLst/>
                <a:latin typeface="Calibri" panose="020F0502020204030204" pitchFamily="34" charset="0"/>
                <a:ea typeface="Calibri" panose="020F0502020204030204" pitchFamily="34" charset="0"/>
                <a:cs typeface="Frutiger LT Arabic 45 Light"/>
              </a:rPr>
              <a:t>Finding food, medicine and accommodation. So we analyzed the causes of this problem, some of them related to malnutrition, some related to community organizations, and some related to the stability of living for the children.</a:t>
            </a:r>
            <a:r>
              <a:rPr lang="ar-SA" sz="1600" dirty="0" err="1">
                <a:effectLst/>
                <a:latin typeface="Calibri" panose="020F0502020204030204" pitchFamily="34" charset="0"/>
                <a:ea typeface="Calibri" panose="020F0502020204030204" pitchFamily="34" charset="0"/>
                <a:cs typeface="Frutiger LT Arabic 45 Light"/>
              </a:rPr>
              <a:t>The area</a:t>
            </a:r>
            <a:r>
              <a:rPr lang="ar-SA" sz="1600" dirty="0">
                <a:effectLst/>
                <a:latin typeface="Calibri" panose="020F0502020204030204" pitchFamily="34" charset="0"/>
                <a:ea typeface="Calibri" panose="020F0502020204030204" pitchFamily="34" charset="0"/>
                <a:cs typeface="Frutiger LT Arabic 45 Light"/>
              </a:rPr>
              <a:t>targeted.</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l" rtl="0"/>
            <a:r>
              <a:rPr lang="ar-SA" sz="1600" dirty="0">
                <a:effectLst/>
                <a:ea typeface="Calibri" panose="020F0502020204030204" pitchFamily="34" charset="0"/>
                <a:cs typeface="Frutiger LT Arabic 45 Light"/>
              </a:rPr>
              <a:t>It has an organized gesture</a:t>
            </a:r>
            <a:r>
              <a:rPr lang="ar-YE" sz="1600" dirty="0">
                <a:ea typeface="Calibri" panose="020F0502020204030204" pitchFamily="34" charset="0"/>
                <a:cs typeface="Frutiger LT Arabic 45 Light"/>
              </a:rPr>
              <a:t>support</a:t>
            </a:r>
            <a:r>
              <a:rPr lang="ar-SA" sz="1600" dirty="0">
                <a:effectLst/>
                <a:ea typeface="Calibri" panose="020F0502020204030204" pitchFamily="34" charset="0"/>
                <a:cs typeface="Frutiger LT Arabic 45 Light"/>
              </a:rPr>
              <a:t>To choose Al-Ara and Bani Al-Harith in the governorate, and the old Sana’a in the Amanat Al-Asimah, in order for the target to settle psychologically by securing his family with a daily breakfast for 10 days during the month of Ramadan</a:t>
            </a:r>
            <a:r>
              <a:rPr lang="en-US" sz="1600" dirty="0">
                <a:effectLst/>
                <a:ea typeface="Calibri" panose="020F0502020204030204" pitchFamily="34" charset="0"/>
                <a:cs typeface="Frutiger LT Arabic 45 Light"/>
              </a:rPr>
              <a:t>&gt;</a:t>
            </a:r>
            <a:endParaRPr lang="en-US" altLang="ko-KR" sz="1400" b="1" dirty="0">
              <a:cs typeface="Arial" panose="020B0604020202020204" pitchFamily="34" charset="0"/>
            </a:endParaRPr>
          </a:p>
        </p:txBody>
      </p:sp>
      <p:sp>
        <p:nvSpPr>
          <p:cNvPr id="26" name="TextBox 25"/>
          <p:cNvSpPr txBox="1"/>
          <p:nvPr/>
        </p:nvSpPr>
        <p:spPr>
          <a:xfrm>
            <a:off x="3451194" y="3975578"/>
            <a:ext cx="2782956" cy="584775"/>
          </a:xfrm>
          <a:prstGeom prst="rect">
            <a:avLst/>
          </a:prstGeom>
          <a:noFill/>
        </p:spPr>
        <p:txBody>
          <a:bodyPr wrap="square">
            <a:spAutoFit/>
          </a:bodyPr>
          <a:lstStyle/>
          <a:p>
            <a:pPr algn="l" rtl="0"/>
            <a:r>
              <a:rPr lang="ar-SA" sz="1600" b="1" dirty="0">
                <a:cs typeface="Arial" panose="020B0604020202020204" pitchFamily="34" charset="0"/>
              </a:rPr>
              <a:t>Analysis results</a:t>
            </a:r>
          </a:p>
          <a:p>
            <a:pPr algn="ctr" rtl="0"/>
            <a:r>
              <a:rPr lang="en-US" sz="1600" b="1" dirty="0">
                <a:cs typeface="Arial" panose="020B0604020202020204" pitchFamily="34" charset="0"/>
              </a:rPr>
              <a:t> </a:t>
            </a:r>
            <a:r>
              <a:rPr lang="ar-SA" altLang="ko-KR" sz="1600" b="1" dirty="0">
                <a:cs typeface="Arial" panose="020B0604020202020204" pitchFamily="34" charset="0"/>
              </a:rPr>
              <a:t> </a:t>
            </a:r>
            <a:endParaRPr lang="en-US" altLang="ko-KR" sz="1600" b="1" dirty="0">
              <a:cs typeface="Arial" panose="020B0604020202020204" pitchFamily="34" charset="0"/>
            </a:endParaRPr>
          </a:p>
        </p:txBody>
      </p:sp>
      <p:pic>
        <p:nvPicPr>
          <p:cNvPr id="15" name="صورة 14" descr="الشعار دقة عاليةblue">
            <a:extLst>
              <a:ext uri="{FF2B5EF4-FFF2-40B4-BE49-F238E27FC236}">
                <a16:creationId xmlns:a16="http://schemas.microsoft.com/office/drawing/2014/main" id="{8EA75D70-7C58-4C2F-AC4A-CA2F776F019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29825" y="-253165"/>
            <a:ext cx="2162175" cy="97853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943988" y="2981479"/>
            <a:ext cx="1241745" cy="1059828"/>
            <a:chOff x="1382292" y="2541472"/>
            <a:chExt cx="1979584" cy="1689573"/>
          </a:xfrm>
        </p:grpSpPr>
        <p:sp>
          <p:nvSpPr>
            <p:cNvPr id="9" name="Freeform: Shape 8"/>
            <p:cNvSpPr/>
            <p:nvPr/>
          </p:nvSpPr>
          <p:spPr>
            <a:xfrm>
              <a:off x="1916268" y="2541472"/>
              <a:ext cx="917610" cy="1689573"/>
            </a:xfrm>
            <a:custGeom>
              <a:avLst/>
              <a:gdLst>
                <a:gd name="connsiteX0" fmla="*/ 552038 w 917610"/>
                <a:gd name="connsiteY0" fmla="*/ 1355777 h 1689573"/>
                <a:gd name="connsiteX1" fmla="*/ 540215 w 917610"/>
                <a:gd name="connsiteY1" fmla="*/ 1365630 h 1689573"/>
                <a:gd name="connsiteX2" fmla="*/ 540215 w 917610"/>
                <a:gd name="connsiteY2" fmla="*/ 1621001 h 1689573"/>
                <a:gd name="connsiteX3" fmla="*/ 552038 w 917610"/>
                <a:gd name="connsiteY3" fmla="*/ 1630853 h 1689573"/>
                <a:gd name="connsiteX4" fmla="*/ 563861 w 917610"/>
                <a:gd name="connsiteY4" fmla="*/ 1621001 h 1689573"/>
                <a:gd name="connsiteX5" fmla="*/ 563861 w 917610"/>
                <a:gd name="connsiteY5" fmla="*/ 1365630 h 1689573"/>
                <a:gd name="connsiteX6" fmla="*/ 552038 w 917610"/>
                <a:gd name="connsiteY6" fmla="*/ 1355777 h 1689573"/>
                <a:gd name="connsiteX7" fmla="*/ 505930 w 917610"/>
                <a:gd name="connsiteY7" fmla="*/ 1355777 h 1689573"/>
                <a:gd name="connsiteX8" fmla="*/ 494107 w 917610"/>
                <a:gd name="connsiteY8" fmla="*/ 1365630 h 1689573"/>
                <a:gd name="connsiteX9" fmla="*/ 494107 w 917610"/>
                <a:gd name="connsiteY9" fmla="*/ 1621001 h 1689573"/>
                <a:gd name="connsiteX10" fmla="*/ 505930 w 917610"/>
                <a:gd name="connsiteY10" fmla="*/ 1630853 h 1689573"/>
                <a:gd name="connsiteX11" fmla="*/ 517752 w 917610"/>
                <a:gd name="connsiteY11" fmla="*/ 1621001 h 1689573"/>
                <a:gd name="connsiteX12" fmla="*/ 517752 w 917610"/>
                <a:gd name="connsiteY12" fmla="*/ 1365630 h 1689573"/>
                <a:gd name="connsiteX13" fmla="*/ 505930 w 917610"/>
                <a:gd name="connsiteY13" fmla="*/ 1355777 h 1689573"/>
                <a:gd name="connsiteX14" fmla="*/ 459821 w 917610"/>
                <a:gd name="connsiteY14" fmla="*/ 1355777 h 1689573"/>
                <a:gd name="connsiteX15" fmla="*/ 447998 w 917610"/>
                <a:gd name="connsiteY15" fmla="*/ 1365630 h 1689573"/>
                <a:gd name="connsiteX16" fmla="*/ 447998 w 917610"/>
                <a:gd name="connsiteY16" fmla="*/ 1621001 h 1689573"/>
                <a:gd name="connsiteX17" fmla="*/ 459821 w 917610"/>
                <a:gd name="connsiteY17" fmla="*/ 1630853 h 1689573"/>
                <a:gd name="connsiteX18" fmla="*/ 471643 w 917610"/>
                <a:gd name="connsiteY18" fmla="*/ 1621001 h 1689573"/>
                <a:gd name="connsiteX19" fmla="*/ 471643 w 917610"/>
                <a:gd name="connsiteY19" fmla="*/ 1365630 h 1689573"/>
                <a:gd name="connsiteX20" fmla="*/ 459821 w 917610"/>
                <a:gd name="connsiteY20" fmla="*/ 1355777 h 1689573"/>
                <a:gd name="connsiteX21" fmla="*/ 413712 w 917610"/>
                <a:gd name="connsiteY21" fmla="*/ 1355777 h 1689573"/>
                <a:gd name="connsiteX22" fmla="*/ 401889 w 917610"/>
                <a:gd name="connsiteY22" fmla="*/ 1365630 h 1689573"/>
                <a:gd name="connsiteX23" fmla="*/ 401889 w 917610"/>
                <a:gd name="connsiteY23" fmla="*/ 1621001 h 1689573"/>
                <a:gd name="connsiteX24" fmla="*/ 413712 w 917610"/>
                <a:gd name="connsiteY24" fmla="*/ 1630853 h 1689573"/>
                <a:gd name="connsiteX25" fmla="*/ 425535 w 917610"/>
                <a:gd name="connsiteY25" fmla="*/ 1621001 h 1689573"/>
                <a:gd name="connsiteX26" fmla="*/ 425535 w 917610"/>
                <a:gd name="connsiteY26" fmla="*/ 1365630 h 1689573"/>
                <a:gd name="connsiteX27" fmla="*/ 413712 w 917610"/>
                <a:gd name="connsiteY27" fmla="*/ 1355777 h 1689573"/>
                <a:gd name="connsiteX28" fmla="*/ 367603 w 917610"/>
                <a:gd name="connsiteY28" fmla="*/ 1355777 h 1689573"/>
                <a:gd name="connsiteX29" fmla="*/ 355780 w 917610"/>
                <a:gd name="connsiteY29" fmla="*/ 1365630 h 1689573"/>
                <a:gd name="connsiteX30" fmla="*/ 355780 w 917610"/>
                <a:gd name="connsiteY30" fmla="*/ 1621001 h 1689573"/>
                <a:gd name="connsiteX31" fmla="*/ 367603 w 917610"/>
                <a:gd name="connsiteY31" fmla="*/ 1630853 h 1689573"/>
                <a:gd name="connsiteX32" fmla="*/ 379426 w 917610"/>
                <a:gd name="connsiteY32" fmla="*/ 1621001 h 1689573"/>
                <a:gd name="connsiteX33" fmla="*/ 379426 w 917610"/>
                <a:gd name="connsiteY33" fmla="*/ 1365630 h 1689573"/>
                <a:gd name="connsiteX34" fmla="*/ 367603 w 917610"/>
                <a:gd name="connsiteY34" fmla="*/ 1355777 h 1689573"/>
                <a:gd name="connsiteX35" fmla="*/ 748720 w 917610"/>
                <a:gd name="connsiteY35" fmla="*/ 1307062 h 1689573"/>
                <a:gd name="connsiteX36" fmla="*/ 696670 w 917610"/>
                <a:gd name="connsiteY36" fmla="*/ 1502251 h 1689573"/>
                <a:gd name="connsiteX37" fmla="*/ 744611 w 917610"/>
                <a:gd name="connsiteY37" fmla="*/ 1657716 h 1689573"/>
                <a:gd name="connsiteX38" fmla="*/ 760706 w 917610"/>
                <a:gd name="connsiteY38" fmla="*/ 1670386 h 1689573"/>
                <a:gd name="connsiteX39" fmla="*/ 725093 w 917610"/>
                <a:gd name="connsiteY39" fmla="*/ 1504305 h 1689573"/>
                <a:gd name="connsiteX40" fmla="*/ 756254 w 917610"/>
                <a:gd name="connsiteY40" fmla="*/ 1307062 h 1689573"/>
                <a:gd name="connsiteX41" fmla="*/ 825084 w 917610"/>
                <a:gd name="connsiteY41" fmla="*/ 1306719 h 1689573"/>
                <a:gd name="connsiteX42" fmla="*/ 861382 w 917610"/>
                <a:gd name="connsiteY42" fmla="*/ 1502935 h 1689573"/>
                <a:gd name="connsiteX43" fmla="*/ 822344 w 917610"/>
                <a:gd name="connsiteY43" fmla="*/ 1672441 h 1689573"/>
                <a:gd name="connsiteX44" fmla="*/ 844945 w 917610"/>
                <a:gd name="connsiteY44" fmla="*/ 1654634 h 1689573"/>
                <a:gd name="connsiteX45" fmla="*/ 888435 w 917610"/>
                <a:gd name="connsiteY45" fmla="*/ 1489923 h 1689573"/>
                <a:gd name="connsiteX46" fmla="*/ 835699 w 917610"/>
                <a:gd name="connsiteY46" fmla="*/ 1306719 h 1689573"/>
                <a:gd name="connsiteX47" fmla="*/ 806935 w 917610"/>
                <a:gd name="connsiteY47" fmla="*/ 1306719 h 1689573"/>
                <a:gd name="connsiteX48" fmla="*/ 825084 w 917610"/>
                <a:gd name="connsiteY48" fmla="*/ 1512866 h 1689573"/>
                <a:gd name="connsiteX49" fmla="*/ 811386 w 917610"/>
                <a:gd name="connsiteY49" fmla="*/ 1669359 h 1689573"/>
                <a:gd name="connsiteX50" fmla="*/ 811729 w 917610"/>
                <a:gd name="connsiteY50" fmla="*/ 1668674 h 1689573"/>
                <a:gd name="connsiteX51" fmla="*/ 851109 w 917610"/>
                <a:gd name="connsiteY51" fmla="*/ 1503620 h 1689573"/>
                <a:gd name="connsiteX52" fmla="*/ 814468 w 917610"/>
                <a:gd name="connsiteY52" fmla="*/ 1306719 h 1689573"/>
                <a:gd name="connsiteX53" fmla="*/ 796661 w 917610"/>
                <a:gd name="connsiteY53" fmla="*/ 1306719 h 1689573"/>
                <a:gd name="connsiteX54" fmla="*/ 796661 w 917610"/>
                <a:gd name="connsiteY54" fmla="*/ 1307062 h 1689573"/>
                <a:gd name="connsiteX55" fmla="*/ 785704 w 917610"/>
                <a:gd name="connsiteY55" fmla="*/ 1307062 h 1689573"/>
                <a:gd name="connsiteX56" fmla="*/ 770979 w 917610"/>
                <a:gd name="connsiteY56" fmla="*/ 1513208 h 1689573"/>
                <a:gd name="connsiteX57" fmla="*/ 792552 w 917610"/>
                <a:gd name="connsiteY57" fmla="*/ 1678263 h 1689573"/>
                <a:gd name="connsiteX58" fmla="*/ 794607 w 917610"/>
                <a:gd name="connsiteY58" fmla="*/ 1679290 h 1689573"/>
                <a:gd name="connsiteX59" fmla="*/ 814811 w 917610"/>
                <a:gd name="connsiteY59" fmla="*/ 1512866 h 1689573"/>
                <a:gd name="connsiteX60" fmla="*/ 796661 w 917610"/>
                <a:gd name="connsiteY60" fmla="*/ 1306719 h 1689573"/>
                <a:gd name="connsiteX61" fmla="*/ 766870 w 917610"/>
                <a:gd name="connsiteY61" fmla="*/ 1306719 h 1689573"/>
                <a:gd name="connsiteX62" fmla="*/ 735366 w 917610"/>
                <a:gd name="connsiteY62" fmla="*/ 1504990 h 1689573"/>
                <a:gd name="connsiteX63" fmla="*/ 770637 w 917610"/>
                <a:gd name="connsiteY63" fmla="*/ 1665935 h 1689573"/>
                <a:gd name="connsiteX64" fmla="*/ 778170 w 917610"/>
                <a:gd name="connsiteY64" fmla="*/ 1672784 h 1689573"/>
                <a:gd name="connsiteX65" fmla="*/ 761048 w 917610"/>
                <a:gd name="connsiteY65" fmla="*/ 1512866 h 1689573"/>
                <a:gd name="connsiteX66" fmla="*/ 775773 w 917610"/>
                <a:gd name="connsiteY66" fmla="*/ 1306719 h 1689573"/>
                <a:gd name="connsiteX67" fmla="*/ 768239 w 917610"/>
                <a:gd name="connsiteY67" fmla="*/ 1251245 h 1689573"/>
                <a:gd name="connsiteX68" fmla="*/ 752830 w 917610"/>
                <a:gd name="connsiteY68" fmla="*/ 1294392 h 1689573"/>
                <a:gd name="connsiteX69" fmla="*/ 758651 w 917610"/>
                <a:gd name="connsiteY69" fmla="*/ 1294392 h 1689573"/>
                <a:gd name="connsiteX70" fmla="*/ 768239 w 917610"/>
                <a:gd name="connsiteY70" fmla="*/ 1251245 h 1689573"/>
                <a:gd name="connsiteX71" fmla="*/ 790840 w 917610"/>
                <a:gd name="connsiteY71" fmla="*/ 1250903 h 1689573"/>
                <a:gd name="connsiteX72" fmla="*/ 787073 w 917610"/>
                <a:gd name="connsiteY72" fmla="*/ 1294392 h 1689573"/>
                <a:gd name="connsiteX73" fmla="*/ 795292 w 917610"/>
                <a:gd name="connsiteY73" fmla="*/ 1294392 h 1689573"/>
                <a:gd name="connsiteX74" fmla="*/ 790840 w 917610"/>
                <a:gd name="connsiteY74" fmla="*/ 1250903 h 1689573"/>
                <a:gd name="connsiteX75" fmla="*/ 800771 w 917610"/>
                <a:gd name="connsiteY75" fmla="*/ 1245424 h 1689573"/>
                <a:gd name="connsiteX76" fmla="*/ 805907 w 917610"/>
                <a:gd name="connsiteY76" fmla="*/ 1294392 h 1689573"/>
                <a:gd name="connsiteX77" fmla="*/ 812071 w 917610"/>
                <a:gd name="connsiteY77" fmla="*/ 1294392 h 1689573"/>
                <a:gd name="connsiteX78" fmla="*/ 800771 w 917610"/>
                <a:gd name="connsiteY78" fmla="*/ 1245424 h 1689573"/>
                <a:gd name="connsiteX79" fmla="*/ 781594 w 917610"/>
                <a:gd name="connsiteY79" fmla="*/ 1238575 h 1689573"/>
                <a:gd name="connsiteX80" fmla="*/ 769267 w 917610"/>
                <a:gd name="connsiteY80" fmla="*/ 1294392 h 1689573"/>
                <a:gd name="connsiteX81" fmla="*/ 776800 w 917610"/>
                <a:gd name="connsiteY81" fmla="*/ 1294392 h 1689573"/>
                <a:gd name="connsiteX82" fmla="*/ 781594 w 917610"/>
                <a:gd name="connsiteY82" fmla="*/ 1238575 h 1689573"/>
                <a:gd name="connsiteX83" fmla="*/ 808647 w 917610"/>
                <a:gd name="connsiteY83" fmla="*/ 1235493 h 1689573"/>
                <a:gd name="connsiteX84" fmla="*/ 822344 w 917610"/>
                <a:gd name="connsiteY84" fmla="*/ 1294392 h 1689573"/>
                <a:gd name="connsiteX85" fmla="*/ 830905 w 917610"/>
                <a:gd name="connsiteY85" fmla="*/ 1294392 h 1689573"/>
                <a:gd name="connsiteX86" fmla="*/ 808647 w 917610"/>
                <a:gd name="connsiteY86" fmla="*/ 1235493 h 1689573"/>
                <a:gd name="connsiteX87" fmla="*/ 126442 w 917610"/>
                <a:gd name="connsiteY87" fmla="*/ 1099588 h 1689573"/>
                <a:gd name="connsiteX88" fmla="*/ 124920 w 917610"/>
                <a:gd name="connsiteY88" fmla="*/ 1115817 h 1689573"/>
                <a:gd name="connsiteX89" fmla="*/ 141150 w 917610"/>
                <a:gd name="connsiteY89" fmla="*/ 1117338 h 1689573"/>
                <a:gd name="connsiteX90" fmla="*/ 142671 w 917610"/>
                <a:gd name="connsiteY90" fmla="*/ 1101109 h 1689573"/>
                <a:gd name="connsiteX91" fmla="*/ 126442 w 917610"/>
                <a:gd name="connsiteY91" fmla="*/ 1099588 h 1689573"/>
                <a:gd name="connsiteX92" fmla="*/ 126442 w 917610"/>
                <a:gd name="connsiteY92" fmla="*/ 1013369 h 1689573"/>
                <a:gd name="connsiteX93" fmla="*/ 124920 w 917610"/>
                <a:gd name="connsiteY93" fmla="*/ 1029598 h 1689573"/>
                <a:gd name="connsiteX94" fmla="*/ 141150 w 917610"/>
                <a:gd name="connsiteY94" fmla="*/ 1031120 h 1689573"/>
                <a:gd name="connsiteX95" fmla="*/ 142671 w 917610"/>
                <a:gd name="connsiteY95" fmla="*/ 1014890 h 1689573"/>
                <a:gd name="connsiteX96" fmla="*/ 126442 w 917610"/>
                <a:gd name="connsiteY96" fmla="*/ 1013369 h 1689573"/>
                <a:gd name="connsiteX97" fmla="*/ 126442 w 917610"/>
                <a:gd name="connsiteY97" fmla="*/ 927151 h 1689573"/>
                <a:gd name="connsiteX98" fmla="*/ 124920 w 917610"/>
                <a:gd name="connsiteY98" fmla="*/ 943380 h 1689573"/>
                <a:gd name="connsiteX99" fmla="*/ 141150 w 917610"/>
                <a:gd name="connsiteY99" fmla="*/ 944901 h 1689573"/>
                <a:gd name="connsiteX100" fmla="*/ 142671 w 917610"/>
                <a:gd name="connsiteY100" fmla="*/ 928672 h 1689573"/>
                <a:gd name="connsiteX101" fmla="*/ 126442 w 917610"/>
                <a:gd name="connsiteY101" fmla="*/ 927151 h 1689573"/>
                <a:gd name="connsiteX102" fmla="*/ 757977 w 917610"/>
                <a:gd name="connsiteY102" fmla="*/ 916582 h 1689573"/>
                <a:gd name="connsiteX103" fmla="*/ 824388 w 917610"/>
                <a:gd name="connsiteY103" fmla="*/ 916582 h 1689573"/>
                <a:gd name="connsiteX104" fmla="*/ 830563 w 917610"/>
                <a:gd name="connsiteY104" fmla="*/ 1172827 h 1689573"/>
                <a:gd name="connsiteX105" fmla="*/ 806250 w 917610"/>
                <a:gd name="connsiteY105" fmla="*/ 1202277 h 1689573"/>
                <a:gd name="connsiteX106" fmla="*/ 841863 w 917610"/>
                <a:gd name="connsiteY106" fmla="*/ 1294734 h 1689573"/>
                <a:gd name="connsiteX107" fmla="*/ 843918 w 917610"/>
                <a:gd name="connsiteY107" fmla="*/ 1294734 h 1689573"/>
                <a:gd name="connsiteX108" fmla="*/ 848369 w 917610"/>
                <a:gd name="connsiteY108" fmla="*/ 1299186 h 1689573"/>
                <a:gd name="connsiteX109" fmla="*/ 848369 w 917610"/>
                <a:gd name="connsiteY109" fmla="*/ 1302268 h 1689573"/>
                <a:gd name="connsiteX110" fmla="*/ 845973 w 917610"/>
                <a:gd name="connsiteY110" fmla="*/ 1306377 h 1689573"/>
                <a:gd name="connsiteX111" fmla="*/ 898022 w 917610"/>
                <a:gd name="connsiteY111" fmla="*/ 1489238 h 1689573"/>
                <a:gd name="connsiteX112" fmla="*/ 852136 w 917610"/>
                <a:gd name="connsiteY112" fmla="*/ 1661483 h 1689573"/>
                <a:gd name="connsiteX113" fmla="*/ 795977 w 917610"/>
                <a:gd name="connsiteY113" fmla="*/ 1689563 h 1689573"/>
                <a:gd name="connsiteX114" fmla="*/ 794265 w 917610"/>
                <a:gd name="connsiteY114" fmla="*/ 1689563 h 1689573"/>
                <a:gd name="connsiteX115" fmla="*/ 737078 w 917610"/>
                <a:gd name="connsiteY115" fmla="*/ 1664907 h 1689573"/>
                <a:gd name="connsiteX116" fmla="*/ 686055 w 917610"/>
                <a:gd name="connsiteY116" fmla="*/ 1501908 h 1689573"/>
                <a:gd name="connsiteX117" fmla="*/ 737420 w 917610"/>
                <a:gd name="connsiteY117" fmla="*/ 1306719 h 1689573"/>
                <a:gd name="connsiteX118" fmla="*/ 733653 w 917610"/>
                <a:gd name="connsiteY118" fmla="*/ 1302268 h 1689573"/>
                <a:gd name="connsiteX119" fmla="*/ 733653 w 917610"/>
                <a:gd name="connsiteY119" fmla="*/ 1299186 h 1689573"/>
                <a:gd name="connsiteX120" fmla="*/ 738105 w 917610"/>
                <a:gd name="connsiteY120" fmla="*/ 1294734 h 1689573"/>
                <a:gd name="connsiteX121" fmla="*/ 741530 w 917610"/>
                <a:gd name="connsiteY121" fmla="*/ 1294734 h 1689573"/>
                <a:gd name="connsiteX122" fmla="*/ 775430 w 917610"/>
                <a:gd name="connsiteY122" fmla="*/ 1201934 h 1689573"/>
                <a:gd name="connsiteX123" fmla="*/ 751803 w 917610"/>
                <a:gd name="connsiteY123" fmla="*/ 1172827 h 1689573"/>
                <a:gd name="connsiteX124" fmla="*/ 418812 w 917610"/>
                <a:gd name="connsiteY124" fmla="*/ 916582 h 1689573"/>
                <a:gd name="connsiteX125" fmla="*/ 455816 w 917610"/>
                <a:gd name="connsiteY125" fmla="*/ 916582 h 1689573"/>
                <a:gd name="connsiteX126" fmla="*/ 496944 w 917610"/>
                <a:gd name="connsiteY126" fmla="*/ 916582 h 1689573"/>
                <a:gd name="connsiteX127" fmla="*/ 496944 w 917610"/>
                <a:gd name="connsiteY127" fmla="*/ 1122502 h 1689573"/>
                <a:gd name="connsiteX128" fmla="*/ 478737 w 917610"/>
                <a:gd name="connsiteY128" fmla="*/ 1122502 h 1689573"/>
                <a:gd name="connsiteX129" fmla="*/ 478737 w 917610"/>
                <a:gd name="connsiteY129" fmla="*/ 1321885 h 1689573"/>
                <a:gd name="connsiteX130" fmla="*/ 552432 w 917610"/>
                <a:gd name="connsiteY130" fmla="*/ 1321885 h 1689573"/>
                <a:gd name="connsiteX131" fmla="*/ 595782 w 917610"/>
                <a:gd name="connsiteY131" fmla="*/ 1365236 h 1689573"/>
                <a:gd name="connsiteX132" fmla="*/ 611546 w 917610"/>
                <a:gd name="connsiteY132" fmla="*/ 1594991 h 1689573"/>
                <a:gd name="connsiteX133" fmla="*/ 516964 w 917610"/>
                <a:gd name="connsiteY133" fmla="*/ 1689573 h 1689573"/>
                <a:gd name="connsiteX134" fmla="*/ 405436 w 917610"/>
                <a:gd name="connsiteY134" fmla="*/ 1689573 h 1689573"/>
                <a:gd name="connsiteX135" fmla="*/ 311248 w 917610"/>
                <a:gd name="connsiteY135" fmla="*/ 1594991 h 1689573"/>
                <a:gd name="connsiteX136" fmla="*/ 327012 w 917610"/>
                <a:gd name="connsiteY136" fmla="*/ 1365236 h 1689573"/>
                <a:gd name="connsiteX137" fmla="*/ 370362 w 917610"/>
                <a:gd name="connsiteY137" fmla="*/ 1321885 h 1689573"/>
                <a:gd name="connsiteX138" fmla="*/ 441298 w 917610"/>
                <a:gd name="connsiteY138" fmla="*/ 1321885 h 1689573"/>
                <a:gd name="connsiteX139" fmla="*/ 441298 w 917610"/>
                <a:gd name="connsiteY139" fmla="*/ 1122502 h 1689573"/>
                <a:gd name="connsiteX140" fmla="*/ 418812 w 917610"/>
                <a:gd name="connsiteY140" fmla="*/ 1122502 h 1689573"/>
                <a:gd name="connsiteX141" fmla="*/ 104326 w 917610"/>
                <a:gd name="connsiteY141" fmla="*/ 916582 h 1689573"/>
                <a:gd name="connsiteX142" fmla="*/ 167388 w 917610"/>
                <a:gd name="connsiteY142" fmla="*/ 916582 h 1689573"/>
                <a:gd name="connsiteX143" fmla="*/ 164986 w 917610"/>
                <a:gd name="connsiteY143" fmla="*/ 921571 h 1689573"/>
                <a:gd name="connsiteX144" fmla="*/ 162958 w 917610"/>
                <a:gd name="connsiteY144" fmla="*/ 1064593 h 1689573"/>
                <a:gd name="connsiteX145" fmla="*/ 155350 w 917610"/>
                <a:gd name="connsiteY145" fmla="*/ 1125960 h 1689573"/>
                <a:gd name="connsiteX146" fmla="*/ 188316 w 917610"/>
                <a:gd name="connsiteY146" fmla="*/ 1166534 h 1689573"/>
                <a:gd name="connsiteX147" fmla="*/ 235990 w 917610"/>
                <a:gd name="connsiteY147" fmla="*/ 1227901 h 1689573"/>
                <a:gd name="connsiteX148" fmla="*/ 199981 w 917610"/>
                <a:gd name="connsiteY148" fmla="*/ 1687394 h 1689573"/>
                <a:gd name="connsiteX149" fmla="*/ 180201 w 917610"/>
                <a:gd name="connsiteY149" fmla="*/ 1672687 h 1689573"/>
                <a:gd name="connsiteX150" fmla="*/ 119341 w 917610"/>
                <a:gd name="connsiteY150" fmla="*/ 1537780 h 1689573"/>
                <a:gd name="connsiteX151" fmla="*/ 113255 w 917610"/>
                <a:gd name="connsiteY151" fmla="*/ 1362300 h 1689573"/>
                <a:gd name="connsiteX152" fmla="*/ 109071 w 917610"/>
                <a:gd name="connsiteY152" fmla="*/ 1134645 h 1689573"/>
                <a:gd name="connsiteX153" fmla="*/ 421443 w 917610"/>
                <a:gd name="connsiteY153" fmla="*/ 0 h 1689573"/>
                <a:gd name="connsiteX154" fmla="*/ 539507 w 917610"/>
                <a:gd name="connsiteY154" fmla="*/ 36614 h 1689573"/>
                <a:gd name="connsiteX155" fmla="*/ 669527 w 917610"/>
                <a:gd name="connsiteY155" fmla="*/ 0 h 1689573"/>
                <a:gd name="connsiteX156" fmla="*/ 917610 w 917610"/>
                <a:gd name="connsiteY156" fmla="*/ 248083 h 1689573"/>
                <a:gd name="connsiteX157" fmla="*/ 688955 w 917610"/>
                <a:gd name="connsiteY157" fmla="*/ 496166 h 1689573"/>
                <a:gd name="connsiteX158" fmla="*/ 700639 w 917610"/>
                <a:gd name="connsiteY158" fmla="*/ 659196 h 1689573"/>
                <a:gd name="connsiteX159" fmla="*/ 455816 w 917610"/>
                <a:gd name="connsiteY159" fmla="*/ 659196 h 1689573"/>
                <a:gd name="connsiteX160" fmla="*/ 176932 w 917610"/>
                <a:gd name="connsiteY160" fmla="*/ 659196 h 1689573"/>
                <a:gd name="connsiteX161" fmla="*/ 190547 w 917610"/>
                <a:gd name="connsiteY161" fmla="*/ 446102 h 1689573"/>
                <a:gd name="connsiteX162" fmla="*/ 180084 w 917610"/>
                <a:gd name="connsiteY162" fmla="*/ 446102 h 1689573"/>
                <a:gd name="connsiteX163" fmla="*/ 0 w 917610"/>
                <a:gd name="connsiteY163" fmla="*/ 266017 h 1689573"/>
                <a:gd name="connsiteX164" fmla="*/ 180084 w 917610"/>
                <a:gd name="connsiteY164" fmla="*/ 85933 h 1689573"/>
                <a:gd name="connsiteX165" fmla="*/ 245095 w 917610"/>
                <a:gd name="connsiteY165" fmla="*/ 97888 h 1689573"/>
                <a:gd name="connsiteX166" fmla="*/ 421443 w 917610"/>
                <a:gd name="connsiteY166" fmla="*/ 0 h 168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Lst>
              <a:rect l="l" t="t" r="r" b="b"/>
              <a:pathLst>
                <a:path w="917610" h="1689573">
                  <a:moveTo>
                    <a:pt x="552038" y="1355777"/>
                  </a:moveTo>
                  <a:cubicBezTo>
                    <a:pt x="545733" y="1355777"/>
                    <a:pt x="540215" y="1360113"/>
                    <a:pt x="540215" y="1365630"/>
                  </a:cubicBezTo>
                  <a:lnTo>
                    <a:pt x="540215" y="1621001"/>
                  </a:lnTo>
                  <a:cubicBezTo>
                    <a:pt x="540215" y="1626518"/>
                    <a:pt x="545339" y="1630853"/>
                    <a:pt x="552038" y="1630853"/>
                  </a:cubicBezTo>
                  <a:cubicBezTo>
                    <a:pt x="558344" y="1630853"/>
                    <a:pt x="563861" y="1626518"/>
                    <a:pt x="563861" y="1621001"/>
                  </a:cubicBezTo>
                  <a:lnTo>
                    <a:pt x="563861" y="1365630"/>
                  </a:lnTo>
                  <a:cubicBezTo>
                    <a:pt x="563861" y="1360113"/>
                    <a:pt x="558738" y="1355777"/>
                    <a:pt x="552038" y="1355777"/>
                  </a:cubicBezTo>
                  <a:close/>
                  <a:moveTo>
                    <a:pt x="505930" y="1355777"/>
                  </a:moveTo>
                  <a:cubicBezTo>
                    <a:pt x="499624" y="1355777"/>
                    <a:pt x="494107" y="1360113"/>
                    <a:pt x="494107" y="1365630"/>
                  </a:cubicBezTo>
                  <a:lnTo>
                    <a:pt x="494107" y="1621001"/>
                  </a:lnTo>
                  <a:cubicBezTo>
                    <a:pt x="494107" y="1626518"/>
                    <a:pt x="499230" y="1630853"/>
                    <a:pt x="505930" y="1630853"/>
                  </a:cubicBezTo>
                  <a:cubicBezTo>
                    <a:pt x="512235" y="1630853"/>
                    <a:pt x="517752" y="1626518"/>
                    <a:pt x="517752" y="1621001"/>
                  </a:cubicBezTo>
                  <a:lnTo>
                    <a:pt x="517752" y="1365630"/>
                  </a:lnTo>
                  <a:cubicBezTo>
                    <a:pt x="517752" y="1360113"/>
                    <a:pt x="512629" y="1355777"/>
                    <a:pt x="505930" y="1355777"/>
                  </a:cubicBezTo>
                  <a:close/>
                  <a:moveTo>
                    <a:pt x="459821" y="1355777"/>
                  </a:moveTo>
                  <a:cubicBezTo>
                    <a:pt x="453515" y="1355777"/>
                    <a:pt x="447998" y="1360113"/>
                    <a:pt x="447998" y="1365630"/>
                  </a:cubicBezTo>
                  <a:lnTo>
                    <a:pt x="447998" y="1621001"/>
                  </a:lnTo>
                  <a:cubicBezTo>
                    <a:pt x="447998" y="1626518"/>
                    <a:pt x="453121" y="1630853"/>
                    <a:pt x="459821" y="1630853"/>
                  </a:cubicBezTo>
                  <a:cubicBezTo>
                    <a:pt x="466126" y="1630853"/>
                    <a:pt x="471643" y="1626518"/>
                    <a:pt x="471643" y="1621001"/>
                  </a:cubicBezTo>
                  <a:lnTo>
                    <a:pt x="471643" y="1365630"/>
                  </a:lnTo>
                  <a:cubicBezTo>
                    <a:pt x="471643" y="1360113"/>
                    <a:pt x="466521" y="1355777"/>
                    <a:pt x="459821" y="1355777"/>
                  </a:cubicBezTo>
                  <a:close/>
                  <a:moveTo>
                    <a:pt x="413712" y="1355777"/>
                  </a:moveTo>
                  <a:cubicBezTo>
                    <a:pt x="407407" y="1355777"/>
                    <a:pt x="401889" y="1360113"/>
                    <a:pt x="401889" y="1365630"/>
                  </a:cubicBezTo>
                  <a:lnTo>
                    <a:pt x="401889" y="1621001"/>
                  </a:lnTo>
                  <a:cubicBezTo>
                    <a:pt x="401889" y="1626518"/>
                    <a:pt x="407012" y="1630853"/>
                    <a:pt x="413712" y="1630853"/>
                  </a:cubicBezTo>
                  <a:cubicBezTo>
                    <a:pt x="420018" y="1630853"/>
                    <a:pt x="425535" y="1626518"/>
                    <a:pt x="425535" y="1621001"/>
                  </a:cubicBezTo>
                  <a:lnTo>
                    <a:pt x="425535" y="1365630"/>
                  </a:lnTo>
                  <a:cubicBezTo>
                    <a:pt x="425535" y="1360113"/>
                    <a:pt x="420412" y="1355777"/>
                    <a:pt x="413712" y="1355777"/>
                  </a:cubicBezTo>
                  <a:close/>
                  <a:moveTo>
                    <a:pt x="367603" y="1355777"/>
                  </a:moveTo>
                  <a:cubicBezTo>
                    <a:pt x="361298" y="1355777"/>
                    <a:pt x="355780" y="1360113"/>
                    <a:pt x="355780" y="1365630"/>
                  </a:cubicBezTo>
                  <a:lnTo>
                    <a:pt x="355780" y="1621001"/>
                  </a:lnTo>
                  <a:cubicBezTo>
                    <a:pt x="355780" y="1626518"/>
                    <a:pt x="360904" y="1630853"/>
                    <a:pt x="367603" y="1630853"/>
                  </a:cubicBezTo>
                  <a:cubicBezTo>
                    <a:pt x="373909" y="1630853"/>
                    <a:pt x="379426" y="1626518"/>
                    <a:pt x="379426" y="1621001"/>
                  </a:cubicBezTo>
                  <a:lnTo>
                    <a:pt x="379426" y="1365630"/>
                  </a:lnTo>
                  <a:cubicBezTo>
                    <a:pt x="379426" y="1360113"/>
                    <a:pt x="374303" y="1355777"/>
                    <a:pt x="367603" y="1355777"/>
                  </a:cubicBezTo>
                  <a:close/>
                  <a:moveTo>
                    <a:pt x="748720" y="1307062"/>
                  </a:moveTo>
                  <a:cubicBezTo>
                    <a:pt x="724408" y="1377261"/>
                    <a:pt x="697698" y="1463213"/>
                    <a:pt x="696670" y="1502251"/>
                  </a:cubicBezTo>
                  <a:cubicBezTo>
                    <a:pt x="695301" y="1552246"/>
                    <a:pt x="709683" y="1622445"/>
                    <a:pt x="744611" y="1657716"/>
                  </a:cubicBezTo>
                  <a:cubicBezTo>
                    <a:pt x="749748" y="1662853"/>
                    <a:pt x="755227" y="1666962"/>
                    <a:pt x="760706" y="1670386"/>
                  </a:cubicBezTo>
                  <a:cubicBezTo>
                    <a:pt x="732969" y="1637855"/>
                    <a:pt x="719614" y="1576559"/>
                    <a:pt x="725093" y="1504305"/>
                  </a:cubicBezTo>
                  <a:cubicBezTo>
                    <a:pt x="729202" y="1445748"/>
                    <a:pt x="743242" y="1369385"/>
                    <a:pt x="756254" y="1307062"/>
                  </a:cubicBezTo>
                  <a:close/>
                  <a:moveTo>
                    <a:pt x="825084" y="1306719"/>
                  </a:moveTo>
                  <a:cubicBezTo>
                    <a:pt x="840151" y="1375549"/>
                    <a:pt x="857273" y="1459104"/>
                    <a:pt x="861382" y="1502935"/>
                  </a:cubicBezTo>
                  <a:cubicBezTo>
                    <a:pt x="867888" y="1574847"/>
                    <a:pt x="846657" y="1642649"/>
                    <a:pt x="822344" y="1672441"/>
                  </a:cubicBezTo>
                  <a:cubicBezTo>
                    <a:pt x="830220" y="1668332"/>
                    <a:pt x="837754" y="1662511"/>
                    <a:pt x="844945" y="1654634"/>
                  </a:cubicBezTo>
                  <a:cubicBezTo>
                    <a:pt x="879873" y="1616281"/>
                    <a:pt x="893228" y="1542658"/>
                    <a:pt x="888435" y="1489923"/>
                  </a:cubicBezTo>
                  <a:cubicBezTo>
                    <a:pt x="885010" y="1449515"/>
                    <a:pt x="859327" y="1371782"/>
                    <a:pt x="835699" y="1306719"/>
                  </a:cubicBezTo>
                  <a:close/>
                  <a:moveTo>
                    <a:pt x="806935" y="1306719"/>
                  </a:moveTo>
                  <a:cubicBezTo>
                    <a:pt x="815496" y="1388219"/>
                    <a:pt x="825426" y="1489923"/>
                    <a:pt x="825084" y="1512866"/>
                  </a:cubicBezTo>
                  <a:cubicBezTo>
                    <a:pt x="824056" y="1603954"/>
                    <a:pt x="817892" y="1648128"/>
                    <a:pt x="811386" y="1669359"/>
                  </a:cubicBezTo>
                  <a:cubicBezTo>
                    <a:pt x="811386" y="1669359"/>
                    <a:pt x="811729" y="1669017"/>
                    <a:pt x="811729" y="1668674"/>
                  </a:cubicBezTo>
                  <a:cubicBezTo>
                    <a:pt x="835699" y="1642307"/>
                    <a:pt x="857615" y="1575532"/>
                    <a:pt x="851109" y="1503620"/>
                  </a:cubicBezTo>
                  <a:cubicBezTo>
                    <a:pt x="847000" y="1459788"/>
                    <a:pt x="829878" y="1375549"/>
                    <a:pt x="814468" y="1306719"/>
                  </a:cubicBezTo>
                  <a:close/>
                  <a:moveTo>
                    <a:pt x="796661" y="1306719"/>
                  </a:moveTo>
                  <a:lnTo>
                    <a:pt x="796661" y="1307062"/>
                  </a:lnTo>
                  <a:lnTo>
                    <a:pt x="785704" y="1307062"/>
                  </a:lnTo>
                  <a:cubicBezTo>
                    <a:pt x="778855" y="1384110"/>
                    <a:pt x="771321" y="1479992"/>
                    <a:pt x="770979" y="1513208"/>
                  </a:cubicBezTo>
                  <a:cubicBezTo>
                    <a:pt x="770637" y="1572792"/>
                    <a:pt x="777828" y="1663538"/>
                    <a:pt x="792552" y="1678263"/>
                  </a:cubicBezTo>
                  <a:cubicBezTo>
                    <a:pt x="793237" y="1678605"/>
                    <a:pt x="793922" y="1679290"/>
                    <a:pt x="794607" y="1679290"/>
                  </a:cubicBezTo>
                  <a:cubicBezTo>
                    <a:pt x="795634" y="1678947"/>
                    <a:pt x="812756" y="1672784"/>
                    <a:pt x="814811" y="1512866"/>
                  </a:cubicBezTo>
                  <a:cubicBezTo>
                    <a:pt x="815153" y="1490608"/>
                    <a:pt x="805223" y="1388219"/>
                    <a:pt x="796661" y="1306719"/>
                  </a:cubicBezTo>
                  <a:close/>
                  <a:moveTo>
                    <a:pt x="766870" y="1306719"/>
                  </a:moveTo>
                  <a:cubicBezTo>
                    <a:pt x="753857" y="1369043"/>
                    <a:pt x="739818" y="1446091"/>
                    <a:pt x="735366" y="1504990"/>
                  </a:cubicBezTo>
                  <a:cubicBezTo>
                    <a:pt x="729202" y="1588887"/>
                    <a:pt x="749405" y="1643334"/>
                    <a:pt x="770637" y="1665935"/>
                  </a:cubicBezTo>
                  <a:cubicBezTo>
                    <a:pt x="773034" y="1668674"/>
                    <a:pt x="775773" y="1670729"/>
                    <a:pt x="778170" y="1672784"/>
                  </a:cubicBezTo>
                  <a:cubicBezTo>
                    <a:pt x="763788" y="1636485"/>
                    <a:pt x="760706" y="1548479"/>
                    <a:pt x="761048" y="1512866"/>
                  </a:cubicBezTo>
                  <a:cubicBezTo>
                    <a:pt x="761391" y="1479650"/>
                    <a:pt x="768924" y="1383768"/>
                    <a:pt x="775773" y="1306719"/>
                  </a:cubicBezTo>
                  <a:close/>
                  <a:moveTo>
                    <a:pt x="768239" y="1251245"/>
                  </a:moveTo>
                  <a:cubicBezTo>
                    <a:pt x="763445" y="1264257"/>
                    <a:pt x="758309" y="1278640"/>
                    <a:pt x="752830" y="1294392"/>
                  </a:cubicBezTo>
                  <a:lnTo>
                    <a:pt x="758651" y="1294392"/>
                  </a:lnTo>
                  <a:cubicBezTo>
                    <a:pt x="762076" y="1278640"/>
                    <a:pt x="765500" y="1263915"/>
                    <a:pt x="768239" y="1251245"/>
                  </a:cubicBezTo>
                  <a:close/>
                  <a:moveTo>
                    <a:pt x="790840" y="1250903"/>
                  </a:moveTo>
                  <a:cubicBezTo>
                    <a:pt x="789813" y="1263915"/>
                    <a:pt x="788443" y="1278640"/>
                    <a:pt x="787073" y="1294392"/>
                  </a:cubicBezTo>
                  <a:lnTo>
                    <a:pt x="795292" y="1294392"/>
                  </a:lnTo>
                  <a:cubicBezTo>
                    <a:pt x="793922" y="1278640"/>
                    <a:pt x="792210" y="1263915"/>
                    <a:pt x="790840" y="1250903"/>
                  </a:cubicBezTo>
                  <a:close/>
                  <a:moveTo>
                    <a:pt x="800771" y="1245424"/>
                  </a:moveTo>
                  <a:cubicBezTo>
                    <a:pt x="802140" y="1259463"/>
                    <a:pt x="804195" y="1276243"/>
                    <a:pt x="805907" y="1294392"/>
                  </a:cubicBezTo>
                  <a:lnTo>
                    <a:pt x="812071" y="1294392"/>
                  </a:lnTo>
                  <a:cubicBezTo>
                    <a:pt x="807962" y="1276243"/>
                    <a:pt x="804195" y="1259806"/>
                    <a:pt x="800771" y="1245424"/>
                  </a:cubicBezTo>
                  <a:close/>
                  <a:moveTo>
                    <a:pt x="781594" y="1238575"/>
                  </a:moveTo>
                  <a:cubicBezTo>
                    <a:pt x="778170" y="1253984"/>
                    <a:pt x="773718" y="1273161"/>
                    <a:pt x="769267" y="1294392"/>
                  </a:cubicBezTo>
                  <a:lnTo>
                    <a:pt x="776800" y="1294392"/>
                  </a:lnTo>
                  <a:cubicBezTo>
                    <a:pt x="778513" y="1273503"/>
                    <a:pt x="780225" y="1253984"/>
                    <a:pt x="781594" y="1238575"/>
                  </a:cubicBezTo>
                  <a:close/>
                  <a:moveTo>
                    <a:pt x="808647" y="1235493"/>
                  </a:moveTo>
                  <a:cubicBezTo>
                    <a:pt x="812756" y="1251588"/>
                    <a:pt x="817208" y="1272134"/>
                    <a:pt x="822344" y="1294392"/>
                  </a:cubicBezTo>
                  <a:lnTo>
                    <a:pt x="830905" y="1294392"/>
                  </a:lnTo>
                  <a:cubicBezTo>
                    <a:pt x="822687" y="1272134"/>
                    <a:pt x="814811" y="1251588"/>
                    <a:pt x="808647" y="1235493"/>
                  </a:cubicBezTo>
                  <a:close/>
                  <a:moveTo>
                    <a:pt x="126442" y="1099588"/>
                  </a:moveTo>
                  <a:cubicBezTo>
                    <a:pt x="121370" y="1103645"/>
                    <a:pt x="120863" y="1111252"/>
                    <a:pt x="124920" y="1115817"/>
                  </a:cubicBezTo>
                  <a:cubicBezTo>
                    <a:pt x="128978" y="1120889"/>
                    <a:pt x="136078" y="1121395"/>
                    <a:pt x="141150" y="1117338"/>
                  </a:cubicBezTo>
                  <a:cubicBezTo>
                    <a:pt x="146221" y="1113281"/>
                    <a:pt x="146728" y="1106180"/>
                    <a:pt x="142671" y="1101109"/>
                  </a:cubicBezTo>
                  <a:cubicBezTo>
                    <a:pt x="138614" y="1096037"/>
                    <a:pt x="131513" y="1095530"/>
                    <a:pt x="126442" y="1099588"/>
                  </a:cubicBezTo>
                  <a:close/>
                  <a:moveTo>
                    <a:pt x="126442" y="1013369"/>
                  </a:moveTo>
                  <a:cubicBezTo>
                    <a:pt x="121370" y="1017426"/>
                    <a:pt x="120863" y="1025034"/>
                    <a:pt x="124920" y="1029598"/>
                  </a:cubicBezTo>
                  <a:cubicBezTo>
                    <a:pt x="128978" y="1034670"/>
                    <a:pt x="136078" y="1035177"/>
                    <a:pt x="141150" y="1031120"/>
                  </a:cubicBezTo>
                  <a:cubicBezTo>
                    <a:pt x="146221" y="1027062"/>
                    <a:pt x="146728" y="1019962"/>
                    <a:pt x="142671" y="1014890"/>
                  </a:cubicBezTo>
                  <a:cubicBezTo>
                    <a:pt x="138614" y="1009819"/>
                    <a:pt x="131513" y="1009312"/>
                    <a:pt x="126442" y="1013369"/>
                  </a:cubicBezTo>
                  <a:close/>
                  <a:moveTo>
                    <a:pt x="126442" y="927151"/>
                  </a:moveTo>
                  <a:cubicBezTo>
                    <a:pt x="121370" y="931208"/>
                    <a:pt x="120863" y="938815"/>
                    <a:pt x="124920" y="943380"/>
                  </a:cubicBezTo>
                  <a:cubicBezTo>
                    <a:pt x="128978" y="948452"/>
                    <a:pt x="136078" y="948959"/>
                    <a:pt x="141150" y="944901"/>
                  </a:cubicBezTo>
                  <a:cubicBezTo>
                    <a:pt x="146221" y="940844"/>
                    <a:pt x="146728" y="933744"/>
                    <a:pt x="142671" y="928672"/>
                  </a:cubicBezTo>
                  <a:cubicBezTo>
                    <a:pt x="138614" y="923600"/>
                    <a:pt x="131513" y="923093"/>
                    <a:pt x="126442" y="927151"/>
                  </a:cubicBezTo>
                  <a:close/>
                  <a:moveTo>
                    <a:pt x="757977" y="916582"/>
                  </a:moveTo>
                  <a:lnTo>
                    <a:pt x="824388" y="916582"/>
                  </a:lnTo>
                  <a:lnTo>
                    <a:pt x="830563" y="1172827"/>
                  </a:lnTo>
                  <a:cubicBezTo>
                    <a:pt x="830563" y="1185840"/>
                    <a:pt x="819262" y="1197140"/>
                    <a:pt x="806250" y="1202277"/>
                  </a:cubicBezTo>
                  <a:cubicBezTo>
                    <a:pt x="812071" y="1216659"/>
                    <a:pt x="826454" y="1252272"/>
                    <a:pt x="841863" y="1294734"/>
                  </a:cubicBezTo>
                  <a:lnTo>
                    <a:pt x="843918" y="1294734"/>
                  </a:lnTo>
                  <a:cubicBezTo>
                    <a:pt x="846315" y="1294734"/>
                    <a:pt x="848369" y="1296789"/>
                    <a:pt x="848369" y="1299186"/>
                  </a:cubicBezTo>
                  <a:lnTo>
                    <a:pt x="848369" y="1302268"/>
                  </a:lnTo>
                  <a:cubicBezTo>
                    <a:pt x="848369" y="1303980"/>
                    <a:pt x="847342" y="1305692"/>
                    <a:pt x="845973" y="1306377"/>
                  </a:cubicBezTo>
                  <a:cubicBezTo>
                    <a:pt x="869258" y="1371440"/>
                    <a:pt x="894256" y="1448146"/>
                    <a:pt x="898022" y="1489238"/>
                  </a:cubicBezTo>
                  <a:cubicBezTo>
                    <a:pt x="902816" y="1544028"/>
                    <a:pt x="888777" y="1621076"/>
                    <a:pt x="852136" y="1661483"/>
                  </a:cubicBezTo>
                  <a:cubicBezTo>
                    <a:pt x="836042" y="1679290"/>
                    <a:pt x="817208" y="1688878"/>
                    <a:pt x="795977" y="1689563"/>
                  </a:cubicBezTo>
                  <a:cubicBezTo>
                    <a:pt x="795292" y="1689563"/>
                    <a:pt x="794949" y="1689563"/>
                    <a:pt x="794265" y="1689563"/>
                  </a:cubicBezTo>
                  <a:cubicBezTo>
                    <a:pt x="772691" y="1689905"/>
                    <a:pt x="753515" y="1681687"/>
                    <a:pt x="737078" y="1664907"/>
                  </a:cubicBezTo>
                  <a:cubicBezTo>
                    <a:pt x="700437" y="1627239"/>
                    <a:pt x="685028" y="1553958"/>
                    <a:pt x="686055" y="1501908"/>
                  </a:cubicBezTo>
                  <a:cubicBezTo>
                    <a:pt x="687082" y="1461843"/>
                    <a:pt x="713450" y="1376919"/>
                    <a:pt x="737420" y="1306719"/>
                  </a:cubicBezTo>
                  <a:cubicBezTo>
                    <a:pt x="735366" y="1306377"/>
                    <a:pt x="733653" y="1304665"/>
                    <a:pt x="733653" y="1302268"/>
                  </a:cubicBezTo>
                  <a:lnTo>
                    <a:pt x="733653" y="1299186"/>
                  </a:lnTo>
                  <a:cubicBezTo>
                    <a:pt x="733653" y="1296789"/>
                    <a:pt x="735708" y="1294734"/>
                    <a:pt x="738105" y="1294734"/>
                  </a:cubicBezTo>
                  <a:lnTo>
                    <a:pt x="741530" y="1294734"/>
                  </a:lnTo>
                  <a:cubicBezTo>
                    <a:pt x="756939" y="1250560"/>
                    <a:pt x="770637" y="1214262"/>
                    <a:pt x="775430" y="1201934"/>
                  </a:cubicBezTo>
                  <a:cubicBezTo>
                    <a:pt x="762761" y="1196798"/>
                    <a:pt x="751803" y="1185497"/>
                    <a:pt x="751803" y="1172827"/>
                  </a:cubicBezTo>
                  <a:close/>
                  <a:moveTo>
                    <a:pt x="418812" y="916582"/>
                  </a:moveTo>
                  <a:lnTo>
                    <a:pt x="455816" y="916582"/>
                  </a:lnTo>
                  <a:lnTo>
                    <a:pt x="496944" y="916582"/>
                  </a:lnTo>
                  <a:lnTo>
                    <a:pt x="496944" y="1122502"/>
                  </a:lnTo>
                  <a:lnTo>
                    <a:pt x="478737" y="1122502"/>
                  </a:lnTo>
                  <a:lnTo>
                    <a:pt x="478737" y="1321885"/>
                  </a:lnTo>
                  <a:lnTo>
                    <a:pt x="552432" y="1321885"/>
                  </a:lnTo>
                  <a:cubicBezTo>
                    <a:pt x="576078" y="1321885"/>
                    <a:pt x="595782" y="1341196"/>
                    <a:pt x="595782" y="1365236"/>
                  </a:cubicBezTo>
                  <a:lnTo>
                    <a:pt x="611546" y="1594991"/>
                  </a:lnTo>
                  <a:cubicBezTo>
                    <a:pt x="617064" y="1675386"/>
                    <a:pt x="568984" y="1689573"/>
                    <a:pt x="516964" y="1689573"/>
                  </a:cubicBezTo>
                  <a:lnTo>
                    <a:pt x="405436" y="1689573"/>
                  </a:lnTo>
                  <a:cubicBezTo>
                    <a:pt x="353416" y="1689573"/>
                    <a:pt x="304549" y="1674598"/>
                    <a:pt x="311248" y="1594991"/>
                  </a:cubicBezTo>
                  <a:lnTo>
                    <a:pt x="327012" y="1365236"/>
                  </a:lnTo>
                  <a:cubicBezTo>
                    <a:pt x="327012" y="1341590"/>
                    <a:pt x="346322" y="1321885"/>
                    <a:pt x="370362" y="1321885"/>
                  </a:cubicBezTo>
                  <a:lnTo>
                    <a:pt x="441298" y="1321885"/>
                  </a:lnTo>
                  <a:lnTo>
                    <a:pt x="441298" y="1122502"/>
                  </a:lnTo>
                  <a:lnTo>
                    <a:pt x="418812" y="1122502"/>
                  </a:lnTo>
                  <a:close/>
                  <a:moveTo>
                    <a:pt x="104326" y="916582"/>
                  </a:moveTo>
                  <a:lnTo>
                    <a:pt x="167388" y="916582"/>
                  </a:lnTo>
                  <a:lnTo>
                    <a:pt x="164986" y="921571"/>
                  </a:lnTo>
                  <a:cubicBezTo>
                    <a:pt x="162450" y="971781"/>
                    <a:pt x="169551" y="1013876"/>
                    <a:pt x="162958" y="1064593"/>
                  </a:cubicBezTo>
                  <a:cubicBezTo>
                    <a:pt x="160422" y="1084879"/>
                    <a:pt x="158900" y="1105674"/>
                    <a:pt x="155350" y="1125960"/>
                  </a:cubicBezTo>
                  <a:cubicBezTo>
                    <a:pt x="150786" y="1149290"/>
                    <a:pt x="164986" y="1160955"/>
                    <a:pt x="188316" y="1166534"/>
                  </a:cubicBezTo>
                  <a:cubicBezTo>
                    <a:pt x="235990" y="1177691"/>
                    <a:pt x="235990" y="1178706"/>
                    <a:pt x="235990" y="1227901"/>
                  </a:cubicBezTo>
                  <a:cubicBezTo>
                    <a:pt x="235990" y="1373965"/>
                    <a:pt x="216718" y="1634142"/>
                    <a:pt x="199981" y="1687394"/>
                  </a:cubicBezTo>
                  <a:cubicBezTo>
                    <a:pt x="197445" y="1695509"/>
                    <a:pt x="185780" y="1678773"/>
                    <a:pt x="180201" y="1672687"/>
                  </a:cubicBezTo>
                  <a:cubicBezTo>
                    <a:pt x="145207" y="1634649"/>
                    <a:pt x="121370" y="1590018"/>
                    <a:pt x="119341" y="1537780"/>
                  </a:cubicBezTo>
                  <a:cubicBezTo>
                    <a:pt x="112748" y="1479456"/>
                    <a:pt x="114269" y="1421132"/>
                    <a:pt x="113255" y="1362300"/>
                  </a:cubicBezTo>
                  <a:cubicBezTo>
                    <a:pt x="112241" y="1284957"/>
                    <a:pt x="110719" y="1209770"/>
                    <a:pt x="109071" y="1134645"/>
                  </a:cubicBezTo>
                  <a:close/>
                  <a:moveTo>
                    <a:pt x="421443" y="0"/>
                  </a:moveTo>
                  <a:cubicBezTo>
                    <a:pt x="465530" y="0"/>
                    <a:pt x="505882" y="13450"/>
                    <a:pt x="539507" y="36614"/>
                  </a:cubicBezTo>
                  <a:cubicBezTo>
                    <a:pt x="577616" y="13450"/>
                    <a:pt x="621703" y="0"/>
                    <a:pt x="669527" y="0"/>
                  </a:cubicBezTo>
                  <a:cubicBezTo>
                    <a:pt x="806271" y="0"/>
                    <a:pt x="917610" y="111338"/>
                    <a:pt x="917610" y="248083"/>
                  </a:cubicBezTo>
                  <a:cubicBezTo>
                    <a:pt x="917610" y="378103"/>
                    <a:pt x="816732" y="484958"/>
                    <a:pt x="688955" y="496166"/>
                  </a:cubicBezTo>
                  <a:lnTo>
                    <a:pt x="700639" y="659196"/>
                  </a:lnTo>
                  <a:lnTo>
                    <a:pt x="455816" y="659196"/>
                  </a:lnTo>
                  <a:lnTo>
                    <a:pt x="176932" y="659196"/>
                  </a:lnTo>
                  <a:lnTo>
                    <a:pt x="190547" y="446102"/>
                  </a:lnTo>
                  <a:cubicBezTo>
                    <a:pt x="186810" y="446102"/>
                    <a:pt x="183821" y="446102"/>
                    <a:pt x="180084" y="446102"/>
                  </a:cubicBezTo>
                  <a:cubicBezTo>
                    <a:pt x="80702" y="446102"/>
                    <a:pt x="0" y="365400"/>
                    <a:pt x="0" y="266017"/>
                  </a:cubicBezTo>
                  <a:cubicBezTo>
                    <a:pt x="0" y="166635"/>
                    <a:pt x="80702" y="85933"/>
                    <a:pt x="180084" y="85933"/>
                  </a:cubicBezTo>
                  <a:cubicBezTo>
                    <a:pt x="202502" y="85933"/>
                    <a:pt x="224919" y="89669"/>
                    <a:pt x="245095" y="97888"/>
                  </a:cubicBezTo>
                  <a:cubicBezTo>
                    <a:pt x="282457" y="38857"/>
                    <a:pt x="347467" y="0"/>
                    <a:pt x="421443" y="0"/>
                  </a:cubicBezTo>
                  <a:close/>
                </a:path>
              </a:pathLst>
            </a:custGeom>
            <a:solidFill>
              <a:schemeClr val="bg1"/>
            </a:solidFill>
            <a:ln w="9525" cap="flat">
              <a:noFill/>
              <a:prstDash val="solid"/>
              <a:miter/>
            </a:ln>
          </p:spPr>
          <p:txBody>
            <a:bodyPr wrap="square" rtlCol="0" anchor="ctr">
              <a:noAutofit/>
            </a:bodyPr>
            <a:lstStyle/>
            <a:p>
              <a:pPr algn="l" rtl="0"/>
              <a:endParaRPr lang="en-US" dirty="0"/>
            </a:p>
          </p:txBody>
        </p:sp>
        <p:sp>
          <p:nvSpPr>
            <p:cNvPr id="10" name="Freeform: Shape 9"/>
            <p:cNvSpPr/>
            <p:nvPr/>
          </p:nvSpPr>
          <p:spPr>
            <a:xfrm flipH="1">
              <a:off x="1382292" y="3200668"/>
              <a:ext cx="1979584" cy="257386"/>
            </a:xfrm>
            <a:custGeom>
              <a:avLst/>
              <a:gdLst>
                <a:gd name="connsiteX0" fmla="*/ 6792279 w 8822004"/>
                <a:gd name="connsiteY0" fmla="*/ 0 h 1147040"/>
                <a:gd name="connsiteX1" fmla="*/ 4411002 w 8822004"/>
                <a:gd name="connsiteY1" fmla="*/ 0 h 1147040"/>
                <a:gd name="connsiteX2" fmla="*/ 2029725 w 8822004"/>
                <a:gd name="connsiteY2" fmla="*/ 0 h 1147040"/>
                <a:gd name="connsiteX3" fmla="*/ 1709050 w 8822004"/>
                <a:gd name="connsiteY3" fmla="*/ 262370 h 1147040"/>
                <a:gd name="connsiteX4" fmla="*/ 1670181 w 8822004"/>
                <a:gd name="connsiteY4" fmla="*/ 325531 h 1147040"/>
                <a:gd name="connsiteX5" fmla="*/ 1077419 w 8822004"/>
                <a:gd name="connsiteY5" fmla="*/ 325531 h 1147040"/>
                <a:gd name="connsiteX6" fmla="*/ 134830 w 8822004"/>
                <a:gd name="connsiteY6" fmla="*/ 320675 h 1147040"/>
                <a:gd name="connsiteX7" fmla="*/ 18221 w 8822004"/>
                <a:gd name="connsiteY7" fmla="*/ 412993 h 1147040"/>
                <a:gd name="connsiteX8" fmla="*/ 0 w 8822004"/>
                <a:gd name="connsiteY8" fmla="*/ 529599 h 1147040"/>
                <a:gd name="connsiteX9" fmla="*/ 1372 w 8822004"/>
                <a:gd name="connsiteY9" fmla="*/ 573520 h 1147040"/>
                <a:gd name="connsiteX10" fmla="*/ 0 w 8822004"/>
                <a:gd name="connsiteY10" fmla="*/ 617441 h 1147040"/>
                <a:gd name="connsiteX11" fmla="*/ 18221 w 8822004"/>
                <a:gd name="connsiteY11" fmla="*/ 734047 h 1147040"/>
                <a:gd name="connsiteX12" fmla="*/ 134830 w 8822004"/>
                <a:gd name="connsiteY12" fmla="*/ 826365 h 1147040"/>
                <a:gd name="connsiteX13" fmla="*/ 1077419 w 8822004"/>
                <a:gd name="connsiteY13" fmla="*/ 821509 h 1147040"/>
                <a:gd name="connsiteX14" fmla="*/ 1670181 w 8822004"/>
                <a:gd name="connsiteY14" fmla="*/ 821509 h 1147040"/>
                <a:gd name="connsiteX15" fmla="*/ 1709050 w 8822004"/>
                <a:gd name="connsiteY15" fmla="*/ 884670 h 1147040"/>
                <a:gd name="connsiteX16" fmla="*/ 2029725 w 8822004"/>
                <a:gd name="connsiteY16" fmla="*/ 1147040 h 1147040"/>
                <a:gd name="connsiteX17" fmla="*/ 4411002 w 8822004"/>
                <a:gd name="connsiteY17" fmla="*/ 1147040 h 1147040"/>
                <a:gd name="connsiteX18" fmla="*/ 6792279 w 8822004"/>
                <a:gd name="connsiteY18" fmla="*/ 1147040 h 1147040"/>
                <a:gd name="connsiteX19" fmla="*/ 7112954 w 8822004"/>
                <a:gd name="connsiteY19" fmla="*/ 884670 h 1147040"/>
                <a:gd name="connsiteX20" fmla="*/ 7151823 w 8822004"/>
                <a:gd name="connsiteY20" fmla="*/ 821509 h 1147040"/>
                <a:gd name="connsiteX21" fmla="*/ 7744585 w 8822004"/>
                <a:gd name="connsiteY21" fmla="*/ 821509 h 1147040"/>
                <a:gd name="connsiteX22" fmla="*/ 8687174 w 8822004"/>
                <a:gd name="connsiteY22" fmla="*/ 826365 h 1147040"/>
                <a:gd name="connsiteX23" fmla="*/ 8803783 w 8822004"/>
                <a:gd name="connsiteY23" fmla="*/ 734047 h 1147040"/>
                <a:gd name="connsiteX24" fmla="*/ 8822004 w 8822004"/>
                <a:gd name="connsiteY24" fmla="*/ 617441 h 1147040"/>
                <a:gd name="connsiteX25" fmla="*/ 8820632 w 8822004"/>
                <a:gd name="connsiteY25" fmla="*/ 573520 h 1147040"/>
                <a:gd name="connsiteX26" fmla="*/ 8822004 w 8822004"/>
                <a:gd name="connsiteY26" fmla="*/ 529599 h 1147040"/>
                <a:gd name="connsiteX27" fmla="*/ 8803783 w 8822004"/>
                <a:gd name="connsiteY27" fmla="*/ 412993 h 1147040"/>
                <a:gd name="connsiteX28" fmla="*/ 8687174 w 8822004"/>
                <a:gd name="connsiteY28" fmla="*/ 320675 h 1147040"/>
                <a:gd name="connsiteX29" fmla="*/ 7744585 w 8822004"/>
                <a:gd name="connsiteY29" fmla="*/ 325531 h 1147040"/>
                <a:gd name="connsiteX30" fmla="*/ 7151823 w 8822004"/>
                <a:gd name="connsiteY30" fmla="*/ 325531 h 1147040"/>
                <a:gd name="connsiteX31" fmla="*/ 7112954 w 8822004"/>
                <a:gd name="connsiteY31" fmla="*/ 262370 h 1147040"/>
                <a:gd name="connsiteX32" fmla="*/ 6792279 w 8822004"/>
                <a:gd name="connsiteY32" fmla="*/ 0 h 1147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8822004" h="1147040">
                  <a:moveTo>
                    <a:pt x="6792279" y="0"/>
                  </a:moveTo>
                  <a:lnTo>
                    <a:pt x="4411002" y="0"/>
                  </a:lnTo>
                  <a:lnTo>
                    <a:pt x="2029725" y="0"/>
                  </a:lnTo>
                  <a:cubicBezTo>
                    <a:pt x="1835376" y="0"/>
                    <a:pt x="1747920" y="72883"/>
                    <a:pt x="1709050" y="262370"/>
                  </a:cubicBezTo>
                  <a:cubicBezTo>
                    <a:pt x="1704189" y="291522"/>
                    <a:pt x="1694471" y="315819"/>
                    <a:pt x="1670181" y="325531"/>
                  </a:cubicBezTo>
                  <a:cubicBezTo>
                    <a:pt x="1470971" y="383840"/>
                    <a:pt x="1276623" y="408131"/>
                    <a:pt x="1077419" y="325531"/>
                  </a:cubicBezTo>
                  <a:cubicBezTo>
                    <a:pt x="781035" y="306096"/>
                    <a:pt x="431208" y="310957"/>
                    <a:pt x="134830" y="320675"/>
                  </a:cubicBezTo>
                  <a:cubicBezTo>
                    <a:pt x="86243" y="335253"/>
                    <a:pt x="32795" y="359544"/>
                    <a:pt x="18221" y="412993"/>
                  </a:cubicBezTo>
                  <a:cubicBezTo>
                    <a:pt x="3645" y="451863"/>
                    <a:pt x="0" y="490731"/>
                    <a:pt x="0" y="529599"/>
                  </a:cubicBezTo>
                  <a:lnTo>
                    <a:pt x="1372" y="573520"/>
                  </a:lnTo>
                  <a:lnTo>
                    <a:pt x="0" y="617441"/>
                  </a:lnTo>
                  <a:cubicBezTo>
                    <a:pt x="0" y="656309"/>
                    <a:pt x="3645" y="695177"/>
                    <a:pt x="18221" y="734047"/>
                  </a:cubicBezTo>
                  <a:cubicBezTo>
                    <a:pt x="32795" y="787496"/>
                    <a:pt x="86243" y="811787"/>
                    <a:pt x="134830" y="826365"/>
                  </a:cubicBezTo>
                  <a:cubicBezTo>
                    <a:pt x="431208" y="836083"/>
                    <a:pt x="781035" y="840944"/>
                    <a:pt x="1077419" y="821509"/>
                  </a:cubicBezTo>
                  <a:cubicBezTo>
                    <a:pt x="1276623" y="738909"/>
                    <a:pt x="1470971" y="763200"/>
                    <a:pt x="1670181" y="821509"/>
                  </a:cubicBezTo>
                  <a:cubicBezTo>
                    <a:pt x="1694471" y="831221"/>
                    <a:pt x="1704189" y="855518"/>
                    <a:pt x="1709050" y="884670"/>
                  </a:cubicBezTo>
                  <a:cubicBezTo>
                    <a:pt x="1747920" y="1074157"/>
                    <a:pt x="1835376" y="1147040"/>
                    <a:pt x="2029725" y="1147040"/>
                  </a:cubicBezTo>
                  <a:lnTo>
                    <a:pt x="4411002" y="1147040"/>
                  </a:lnTo>
                  <a:lnTo>
                    <a:pt x="6792279" y="1147040"/>
                  </a:lnTo>
                  <a:cubicBezTo>
                    <a:pt x="6986628" y="1147040"/>
                    <a:pt x="7074084" y="1074157"/>
                    <a:pt x="7112954" y="884670"/>
                  </a:cubicBezTo>
                  <a:cubicBezTo>
                    <a:pt x="7117815" y="855518"/>
                    <a:pt x="7127533" y="831221"/>
                    <a:pt x="7151823" y="821509"/>
                  </a:cubicBezTo>
                  <a:cubicBezTo>
                    <a:pt x="7351033" y="763200"/>
                    <a:pt x="7545381" y="738909"/>
                    <a:pt x="7744585" y="821509"/>
                  </a:cubicBezTo>
                  <a:cubicBezTo>
                    <a:pt x="8040969" y="840944"/>
                    <a:pt x="8390796" y="836083"/>
                    <a:pt x="8687174" y="826365"/>
                  </a:cubicBezTo>
                  <a:cubicBezTo>
                    <a:pt x="8735761" y="811787"/>
                    <a:pt x="8789209" y="787496"/>
                    <a:pt x="8803783" y="734047"/>
                  </a:cubicBezTo>
                  <a:cubicBezTo>
                    <a:pt x="8818359" y="695177"/>
                    <a:pt x="8822004" y="656309"/>
                    <a:pt x="8822004" y="617441"/>
                  </a:cubicBezTo>
                  <a:lnTo>
                    <a:pt x="8820632" y="573520"/>
                  </a:lnTo>
                  <a:lnTo>
                    <a:pt x="8822004" y="529599"/>
                  </a:lnTo>
                  <a:cubicBezTo>
                    <a:pt x="8822004" y="490731"/>
                    <a:pt x="8818359" y="451863"/>
                    <a:pt x="8803783" y="412993"/>
                  </a:cubicBezTo>
                  <a:cubicBezTo>
                    <a:pt x="8789209" y="359544"/>
                    <a:pt x="8735761" y="335253"/>
                    <a:pt x="8687174" y="320675"/>
                  </a:cubicBezTo>
                  <a:cubicBezTo>
                    <a:pt x="8390796" y="310957"/>
                    <a:pt x="8040969" y="306096"/>
                    <a:pt x="7744585" y="325531"/>
                  </a:cubicBezTo>
                  <a:cubicBezTo>
                    <a:pt x="7545381" y="408131"/>
                    <a:pt x="7351033" y="383840"/>
                    <a:pt x="7151823" y="325531"/>
                  </a:cubicBezTo>
                  <a:cubicBezTo>
                    <a:pt x="7127533" y="315819"/>
                    <a:pt x="7117815" y="291522"/>
                    <a:pt x="7112954" y="262370"/>
                  </a:cubicBezTo>
                  <a:cubicBezTo>
                    <a:pt x="7074084" y="72883"/>
                    <a:pt x="6986628" y="0"/>
                    <a:pt x="6792279" y="0"/>
                  </a:cubicBezTo>
                  <a:close/>
                </a:path>
              </a:pathLst>
            </a:custGeom>
            <a:noFill/>
            <a:ln w="19050" cap="flat">
              <a:solidFill>
                <a:schemeClr val="bg1"/>
              </a:solidFill>
              <a:prstDash val="solid"/>
              <a:miter/>
            </a:ln>
          </p:spPr>
          <p:txBody>
            <a:bodyPr rtlCol="0" anchor="ctr"/>
            <a:lstStyle/>
            <a:p>
              <a:pPr algn="l" rtl="0"/>
              <a:endParaRPr lang="en-US" dirty="0"/>
            </a:p>
          </p:txBody>
        </p:sp>
      </p:grpSp>
      <p:sp>
        <p:nvSpPr>
          <p:cNvPr id="14" name="Text Placeholder 10"/>
          <p:cNvSpPr txBox="1"/>
          <p:nvPr/>
        </p:nvSpPr>
        <p:spPr>
          <a:xfrm>
            <a:off x="4113171" y="116354"/>
            <a:ext cx="4869421" cy="360040"/>
          </a:xfrm>
          <a:prstGeom prst="rect">
            <a:avLst/>
          </a:prstGeom>
          <a:noFill/>
        </p:spPr>
        <p:txBody>
          <a:bodyPr anchor="ctr"/>
          <a:lst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rtl="0">
              <a:lnSpc>
                <a:spcPct val="110000"/>
              </a:lnSpc>
              <a:buNone/>
            </a:pPr>
            <a:r>
              <a:rPr lang="en-US" altLang="ko-KR" sz="2800" b="1" dirty="0">
                <a:solidFill>
                  <a:schemeClr val="accent1"/>
                </a:solidFill>
                <a:cs typeface="Arial" panose="020B0604020202020204" pitchFamily="34" charset="0"/>
              </a:rPr>
              <a:t>L</a:t>
            </a:r>
            <a:r>
              <a:rPr lang="ar-SA" altLang="ko-KR" sz="2800" b="1" dirty="0">
                <a:solidFill>
                  <a:schemeClr val="accent1"/>
                </a:solidFill>
                <a:cs typeface="Arial" panose="020B0604020202020204" pitchFamily="34" charset="0"/>
              </a:rPr>
              <a:t>ogical </a:t>
            </a:r>
            <a:r>
              <a:rPr lang="en-US" altLang="ko-KR" sz="2800" b="1" dirty="0">
                <a:solidFill>
                  <a:schemeClr val="accent1"/>
                </a:solidFill>
                <a:cs typeface="Arial" panose="020B0604020202020204" pitchFamily="34" charset="0"/>
              </a:rPr>
              <a:t>F</a:t>
            </a:r>
            <a:r>
              <a:rPr lang="ar-SA" altLang="ko-KR" sz="2800" b="1" dirty="0">
                <a:solidFill>
                  <a:schemeClr val="accent1"/>
                </a:solidFill>
                <a:cs typeface="Arial" panose="020B0604020202020204" pitchFamily="34" charset="0"/>
              </a:rPr>
              <a:t>ramework </a:t>
            </a:r>
            <a:r>
              <a:rPr lang="en-US" altLang="ko-KR" sz="2800" b="1" dirty="0">
                <a:solidFill>
                  <a:schemeClr val="accent1"/>
                </a:solidFill>
                <a:cs typeface="Arial" panose="020B0604020202020204" pitchFamily="34" charset="0"/>
              </a:rPr>
              <a:t>M</a:t>
            </a:r>
            <a:r>
              <a:rPr lang="ar-SA" altLang="ko-KR" sz="2800" b="1" dirty="0">
                <a:solidFill>
                  <a:schemeClr val="accent1"/>
                </a:solidFill>
                <a:cs typeface="Arial" panose="020B0604020202020204" pitchFamily="34" charset="0"/>
              </a:rPr>
              <a:t>atrix</a:t>
            </a:r>
            <a:endParaRPr lang="en-US" altLang="ko-KR" sz="2800" b="1" dirty="0">
              <a:solidFill>
                <a:schemeClr val="accent1"/>
              </a:solidFill>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444307475"/>
              </p:ext>
            </p:extLst>
          </p:nvPr>
        </p:nvGraphicFramePr>
        <p:xfrm>
          <a:off x="1445811" y="880535"/>
          <a:ext cx="9792032" cy="5873659"/>
        </p:xfrm>
        <a:graphic>
          <a:graphicData uri="http://schemas.openxmlformats.org/drawingml/2006/table">
            <a:tbl>
              <a:tblPr firstRow="1" firstCol="1" bandRow="1"/>
              <a:tblGrid>
                <a:gridCol w="2346473">
                  <a:extLst>
                    <a:ext uri="{9D8B030D-6E8A-4147-A177-3AD203B41FA5}">
                      <a16:colId xmlns:a16="http://schemas.microsoft.com/office/drawing/2014/main" val="20000"/>
                    </a:ext>
                  </a:extLst>
                </a:gridCol>
                <a:gridCol w="3420328">
                  <a:extLst>
                    <a:ext uri="{9D8B030D-6E8A-4147-A177-3AD203B41FA5}">
                      <a16:colId xmlns:a16="http://schemas.microsoft.com/office/drawing/2014/main" val="20001"/>
                    </a:ext>
                  </a:extLst>
                </a:gridCol>
                <a:gridCol w="1537303">
                  <a:extLst>
                    <a:ext uri="{9D8B030D-6E8A-4147-A177-3AD203B41FA5}">
                      <a16:colId xmlns:a16="http://schemas.microsoft.com/office/drawing/2014/main" val="20002"/>
                    </a:ext>
                  </a:extLst>
                </a:gridCol>
                <a:gridCol w="2487928">
                  <a:extLst>
                    <a:ext uri="{9D8B030D-6E8A-4147-A177-3AD203B41FA5}">
                      <a16:colId xmlns:a16="http://schemas.microsoft.com/office/drawing/2014/main" val="20003"/>
                    </a:ext>
                  </a:extLst>
                </a:gridCol>
              </a:tblGrid>
              <a:tr h="337104">
                <a:tc>
                  <a:txBody>
                    <a:bodyPr/>
                    <a:lstStyle/>
                    <a:p>
                      <a:pPr algn="ctr" rtl="0">
                        <a:lnSpc>
                          <a:spcPct val="107000"/>
                        </a:lnSpc>
                        <a:spcAft>
                          <a:spcPts val="800"/>
                        </a:spcAft>
                      </a:pPr>
                      <a:r>
                        <a:rPr lang="ar-SA" sz="1100" b="1" kern="1200" dirty="0">
                          <a:solidFill>
                            <a:schemeClr val="accent1"/>
                          </a:solidFill>
                          <a:latin typeface="+mn-lt"/>
                          <a:ea typeface="+mn-ea"/>
                          <a:cs typeface="Arial" panose="020B0604020202020204" pitchFamily="34" charset="0"/>
                        </a:rPr>
                        <a:t>component</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1100" b="1" kern="1200">
                          <a:solidFill>
                            <a:schemeClr val="accent1"/>
                          </a:solidFill>
                          <a:latin typeface="+mn-lt"/>
                          <a:ea typeface="+mn-ea"/>
                          <a:cs typeface="Arial" panose="020B0604020202020204" pitchFamily="34" charset="0"/>
                        </a:rPr>
                        <a:t>Indications</a:t>
                      </a:r>
                      <a:endParaRPr lang="en-US" sz="1100" b="1" kern="120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1100" b="1" kern="1200">
                          <a:solidFill>
                            <a:schemeClr val="accent1"/>
                          </a:solidFill>
                          <a:latin typeface="+mn-lt"/>
                          <a:ea typeface="+mn-ea"/>
                          <a:cs typeface="Arial" panose="020B0604020202020204" pitchFamily="34" charset="0"/>
                        </a:rPr>
                        <a:t>Verification sources</a:t>
                      </a:r>
                      <a:endParaRPr lang="en-US" sz="1100" b="1" kern="120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7000"/>
                        </a:lnSpc>
                        <a:spcAft>
                          <a:spcPts val="800"/>
                        </a:spcAft>
                      </a:pPr>
                      <a:r>
                        <a:rPr lang="ar-SA" sz="1100" b="1" kern="1200">
                          <a:solidFill>
                            <a:schemeClr val="accent1"/>
                          </a:solidFill>
                          <a:latin typeface="+mn-lt"/>
                          <a:ea typeface="+mn-ea"/>
                          <a:cs typeface="Arial" panose="020B0604020202020204" pitchFamily="34" charset="0"/>
                        </a:rPr>
                        <a:t>Hypotheses</a:t>
                      </a:r>
                      <a:endParaRPr lang="en-US" sz="1100" b="1" kern="120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62188">
                <a:tc>
                  <a:txBody>
                    <a:bodyPr/>
                    <a:lstStyle/>
                    <a:p>
                      <a:pPr algn="ctr" rtl="0">
                        <a:lnSpc>
                          <a:spcPct val="107000"/>
                        </a:lnSpc>
                        <a:spcAft>
                          <a:spcPts val="800"/>
                        </a:spcAft>
                      </a:pPr>
                      <a:r>
                        <a:rPr lang="ar-SA" sz="1100" b="1" kern="1200" dirty="0">
                          <a:solidFill>
                            <a:schemeClr val="accent1"/>
                          </a:solidFill>
                          <a:latin typeface="+mn-lt"/>
                          <a:ea typeface="+mn-ea"/>
                          <a:cs typeface="Arial" panose="020B0604020202020204" pitchFamily="34" charset="0"/>
                        </a:rPr>
                        <a:t>effect</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By the end of the second quarter of 2020, the number of beneficiaries of the organization increased by 20%</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06000"/>
                        </a:lnSpc>
                        <a:spcAft>
                          <a:spcPts val="800"/>
                        </a:spcAft>
                      </a:pPr>
                      <a:r>
                        <a:rPr lang="ar-SA" sz="1100" b="1" kern="1200">
                          <a:solidFill>
                            <a:schemeClr val="accent1"/>
                          </a:solidFill>
                          <a:latin typeface="+mn-lt"/>
                          <a:ea typeface="+mn-ea"/>
                          <a:cs typeface="Arial" panose="020B0604020202020204" pitchFamily="34" charset="0"/>
                        </a:rPr>
                        <a:t>reports.</a:t>
                      </a:r>
                      <a:endParaRPr lang="en-US" sz="1100" b="1" kern="120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06000"/>
                        </a:lnSpc>
                        <a:spcAft>
                          <a:spcPts val="800"/>
                        </a:spcAft>
                      </a:pPr>
                      <a:r>
                        <a:rPr lang="ar-SA" sz="1100" b="1" kern="1200">
                          <a:solidFill>
                            <a:schemeClr val="accent1"/>
                          </a:solidFill>
                          <a:latin typeface="+mn-lt"/>
                          <a:ea typeface="+mn-ea"/>
                          <a:cs typeface="Arial" panose="020B0604020202020204" pitchFamily="34" charset="0"/>
                        </a:rPr>
                        <a:t>_</a:t>
                      </a:r>
                      <a:endParaRPr lang="en-US" sz="1100" b="1" kern="120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027233">
                <a:tc>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Improving the mental image of the funding, implementing and organizing organization among the beneficiaries</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rtl="0"/>
                      <a:endParaRPr lang="ar-YE"/>
                    </a:p>
                  </a:txBody>
                  <a:tcPr/>
                </a:tc>
                <a:tc vMerge="1">
                  <a:txBody>
                    <a:bodyPr/>
                    <a:lstStyle/>
                    <a:p>
                      <a:pPr algn="l" rtl="0"/>
                      <a:endParaRPr lang="ar-YE"/>
                    </a:p>
                  </a:txBody>
                  <a:tcPr/>
                </a:tc>
                <a:tc vMerge="1">
                  <a:txBody>
                    <a:bodyPr/>
                    <a:lstStyle/>
                    <a:p>
                      <a:pPr algn="l" rtl="0"/>
                      <a:endParaRPr lang="ar-YE"/>
                    </a:p>
                  </a:txBody>
                  <a:tcPr/>
                </a:tc>
                <a:extLst>
                  <a:ext uri="{0D108BD9-81ED-4DB2-BD59-A6C34878D82A}">
                    <a16:rowId xmlns:a16="http://schemas.microsoft.com/office/drawing/2014/main" val="10002"/>
                  </a:ext>
                </a:extLst>
              </a:tr>
              <a:tr h="162188">
                <a:tc>
                  <a:txBody>
                    <a:bodyPr/>
                    <a:lstStyle/>
                    <a:p>
                      <a:pPr algn="ctr" rtl="0">
                        <a:lnSpc>
                          <a:spcPct val="107000"/>
                        </a:lnSpc>
                        <a:spcAft>
                          <a:spcPts val="800"/>
                        </a:spcAft>
                      </a:pPr>
                      <a:r>
                        <a:rPr lang="ar-SA" sz="1100" b="1" kern="1200" dirty="0">
                          <a:solidFill>
                            <a:schemeClr val="accent1"/>
                          </a:solidFill>
                          <a:latin typeface="+mn-lt"/>
                          <a:ea typeface="+mn-ea"/>
                          <a:cs typeface="Arial" panose="020B0604020202020204" pitchFamily="34" charset="0"/>
                        </a:rPr>
                        <a:t>outcomes</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The list of contents of the basket covers the needs of a family of (7) people</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07000"/>
                        </a:lnSpc>
                        <a:spcAft>
                          <a:spcPts val="800"/>
                        </a:spcAft>
                      </a:pPr>
                      <a:r>
                        <a:rPr lang="ar-SA" sz="1100" b="1" kern="1200" dirty="0">
                          <a:solidFill>
                            <a:schemeClr val="accent1"/>
                          </a:solidFill>
                          <a:latin typeface="+mn-lt"/>
                          <a:ea typeface="+mn-ea"/>
                          <a:cs typeface="Arial" panose="020B0604020202020204" pitchFamily="34" charset="0"/>
                        </a:rPr>
                        <a:t>Meal Table of Contents</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42900" lvl="0" indent="-342900" algn="l" rtl="0">
                        <a:lnSpc>
                          <a:spcPct val="107000"/>
                        </a:lnSpc>
                        <a:buFont typeface="Courier New" panose="02070309020205020404" pitchFamily="49" charset="0"/>
                        <a:buChar char="o"/>
                      </a:pPr>
                      <a:r>
                        <a:rPr lang="ar-SA" sz="1100" b="1" kern="1200" dirty="0">
                          <a:solidFill>
                            <a:schemeClr val="accent1"/>
                          </a:solidFill>
                          <a:latin typeface="+mn-lt"/>
                          <a:ea typeface="+mn-ea"/>
                          <a:cs typeface="Arial" panose="020B0604020202020204" pitchFamily="34" charset="0"/>
                        </a:rPr>
                        <a:t>Organizing the distribution process.</a:t>
                      </a:r>
                      <a:endParaRPr lang="en-US" sz="1100" b="1" kern="1200" dirty="0">
                        <a:solidFill>
                          <a:schemeClr val="accent1"/>
                        </a:solidFill>
                        <a:latin typeface="+mn-lt"/>
                        <a:ea typeface="+mn-ea"/>
                        <a:cs typeface="Arial" panose="020B0604020202020204" pitchFamily="34" charset="0"/>
                      </a:endParaRPr>
                    </a:p>
                    <a:p>
                      <a:pPr marL="342900" lvl="0" indent="-342900" algn="l" rtl="0">
                        <a:lnSpc>
                          <a:spcPct val="107000"/>
                        </a:lnSpc>
                        <a:buFont typeface="Courier New" panose="02070309020205020404" pitchFamily="49" charset="0"/>
                        <a:buChar char="o"/>
                      </a:pPr>
                      <a:r>
                        <a:rPr lang="ar-SA" sz="1100" b="1" kern="1200" dirty="0">
                          <a:solidFill>
                            <a:schemeClr val="accent1"/>
                          </a:solidFill>
                          <a:latin typeface="+mn-lt"/>
                          <a:ea typeface="+mn-ea"/>
                          <a:cs typeface="Arial" panose="020B0604020202020204" pitchFamily="34" charset="0"/>
                        </a:rPr>
                        <a:t>Reach the target location.</a:t>
                      </a:r>
                      <a:endParaRPr lang="en-US" sz="1100" b="1" kern="1200" dirty="0">
                        <a:solidFill>
                          <a:schemeClr val="accent1"/>
                        </a:solidFill>
                        <a:latin typeface="+mn-lt"/>
                        <a:ea typeface="+mn-ea"/>
                        <a:cs typeface="Arial" panose="020B0604020202020204" pitchFamily="34" charset="0"/>
                      </a:endParaRPr>
                    </a:p>
                    <a:p>
                      <a:pPr marL="342900" lvl="0" indent="-342900" algn="l" rtl="0">
                        <a:lnSpc>
                          <a:spcPct val="107000"/>
                        </a:lnSpc>
                        <a:buFont typeface="Courier New" panose="02070309020205020404" pitchFamily="49" charset="0"/>
                        <a:buChar char="o"/>
                      </a:pPr>
                      <a:r>
                        <a:rPr lang="ar-SA" sz="1100" b="1" kern="1200" dirty="0">
                          <a:solidFill>
                            <a:schemeClr val="accent1"/>
                          </a:solidFill>
                          <a:latin typeface="+mn-lt"/>
                          <a:ea typeface="+mn-ea"/>
                          <a:cs typeface="Arial" panose="020B0604020202020204" pitchFamily="34" charset="0"/>
                        </a:rPr>
                        <a:t>Good dealing with the beneficiaries during the distribution.</a:t>
                      </a:r>
                      <a:endParaRPr lang="en-US" sz="1100" b="1" kern="1200" dirty="0">
                        <a:solidFill>
                          <a:schemeClr val="accent1"/>
                        </a:solidFill>
                        <a:latin typeface="+mn-lt"/>
                        <a:ea typeface="+mn-ea"/>
                        <a:cs typeface="Arial" panose="020B0604020202020204" pitchFamily="34" charset="0"/>
                      </a:endParaRPr>
                    </a:p>
                    <a:p>
                      <a:pPr marL="228600" algn="l" rtl="0">
                        <a:lnSpc>
                          <a:spcPct val="107000"/>
                        </a:lnSpc>
                        <a:spcAft>
                          <a:spcPts val="800"/>
                        </a:spcAft>
                      </a:pPr>
                      <a:r>
                        <a:rPr lang="en-US" sz="1100" b="1" kern="1200" dirty="0">
                          <a:solidFill>
                            <a:schemeClr val="accent1"/>
                          </a:solidFill>
                          <a:latin typeface="+mn-lt"/>
                          <a:ea typeface="+mn-ea"/>
                          <a:cs typeface="Arial" panose="020B0604020202020204" pitchFamily="34" charset="0"/>
                        </a:rPr>
                        <a:t> </a:t>
                      </a: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99328">
                <a:tc>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The meal achieves the sufficiency of food for the family according to the average number of members of the targeted families</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rtl="0"/>
                      <a:endParaRPr lang="ar-YE"/>
                    </a:p>
                  </a:txBody>
                  <a:tcPr/>
                </a:tc>
                <a:tc vMerge="1">
                  <a:txBody>
                    <a:bodyPr/>
                    <a:lstStyle/>
                    <a:p>
                      <a:pPr algn="l" rtl="0"/>
                      <a:endParaRPr lang="ar-YE"/>
                    </a:p>
                  </a:txBody>
                  <a:tcPr/>
                </a:tc>
                <a:tc vMerge="1">
                  <a:txBody>
                    <a:bodyPr/>
                    <a:lstStyle/>
                    <a:p>
                      <a:pPr algn="l" rtl="0"/>
                      <a:endParaRPr lang="ar-YE"/>
                    </a:p>
                  </a:txBody>
                  <a:tcPr/>
                </a:tc>
                <a:extLst>
                  <a:ext uri="{0D108BD9-81ED-4DB2-BD59-A6C34878D82A}">
                    <a16:rowId xmlns:a16="http://schemas.microsoft.com/office/drawing/2014/main" val="10004"/>
                  </a:ext>
                </a:extLst>
              </a:tr>
              <a:tr h="162188">
                <a:tc>
                  <a:txBody>
                    <a:bodyPr/>
                    <a:lstStyle/>
                    <a:p>
                      <a:pPr algn="ctr" rtl="0">
                        <a:lnSpc>
                          <a:spcPct val="107000"/>
                        </a:lnSpc>
                        <a:spcAft>
                          <a:spcPts val="800"/>
                        </a:spcAft>
                      </a:pPr>
                      <a:r>
                        <a:rPr lang="ar-SA" sz="1100" b="1" kern="1200" dirty="0">
                          <a:solidFill>
                            <a:schemeClr val="accent1"/>
                          </a:solidFill>
                          <a:latin typeface="+mn-lt"/>
                          <a:ea typeface="+mn-ea"/>
                          <a:cs typeface="Arial" panose="020B0604020202020204" pitchFamily="34" charset="0"/>
                        </a:rPr>
                        <a:t>output</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The list of beneficiaries contains 200) families</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a:lnSpc>
                          <a:spcPct val="107000"/>
                        </a:lnSpc>
                        <a:spcAft>
                          <a:spcPts val="800"/>
                        </a:spcAft>
                      </a:pPr>
                      <a:r>
                        <a:rPr lang="ar-SA" sz="1100" b="1" kern="1200">
                          <a:solidFill>
                            <a:schemeClr val="accent1"/>
                          </a:solidFill>
                          <a:latin typeface="+mn-lt"/>
                          <a:ea typeface="+mn-ea"/>
                          <a:cs typeface="Arial" panose="020B0604020202020204" pitchFamily="34" charset="0"/>
                        </a:rPr>
                        <a:t>documentation</a:t>
                      </a:r>
                      <a:endParaRPr lang="en-US" sz="1100" b="1" kern="1200">
                        <a:solidFill>
                          <a:schemeClr val="accent1"/>
                        </a:solidFill>
                        <a:latin typeface="+mn-lt"/>
                        <a:ea typeface="+mn-ea"/>
                        <a:cs typeface="Arial" panose="020B0604020202020204" pitchFamily="34" charset="0"/>
                      </a:endParaRPr>
                    </a:p>
                    <a:p>
                      <a:pPr algn="ctr" rtl="0">
                        <a:lnSpc>
                          <a:spcPct val="107000"/>
                        </a:lnSpc>
                        <a:spcAft>
                          <a:spcPts val="800"/>
                        </a:spcAft>
                      </a:pPr>
                      <a:r>
                        <a:rPr lang="ar-SA" sz="1100" b="1" kern="1200">
                          <a:solidFill>
                            <a:schemeClr val="accent1"/>
                          </a:solidFill>
                          <a:latin typeface="+mn-lt"/>
                          <a:ea typeface="+mn-ea"/>
                          <a:cs typeface="Arial" panose="020B0604020202020204" pitchFamily="34" charset="0"/>
                        </a:rPr>
                        <a:t>Beneficiaries List</a:t>
                      </a:r>
                      <a:endParaRPr lang="en-US" sz="1100" b="1" kern="120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342900" lvl="0" indent="-342900" algn="l" rtl="0">
                        <a:lnSpc>
                          <a:spcPct val="107000"/>
                        </a:lnSpc>
                        <a:buFont typeface="Courier New" panose="02070309020205020404" pitchFamily="49" charset="0"/>
                        <a:buChar char="o"/>
                      </a:pPr>
                      <a:r>
                        <a:rPr lang="ar-SA" sz="1100" b="1" kern="1200" dirty="0">
                          <a:solidFill>
                            <a:schemeClr val="accent1"/>
                          </a:solidFill>
                          <a:latin typeface="+mn-lt"/>
                          <a:ea typeface="+mn-ea"/>
                          <a:cs typeface="Arial" panose="020B0604020202020204" pitchFamily="34" charset="0"/>
                        </a:rPr>
                        <a:t>The basket menu contains a food bag for 7 people.</a:t>
                      </a:r>
                      <a:endParaRPr lang="en-US" sz="1100" b="1" kern="1200" dirty="0">
                        <a:solidFill>
                          <a:schemeClr val="accent1"/>
                        </a:solidFill>
                        <a:latin typeface="+mn-lt"/>
                        <a:ea typeface="+mn-ea"/>
                        <a:cs typeface="Arial" panose="020B0604020202020204" pitchFamily="34" charset="0"/>
                      </a:endParaRPr>
                    </a:p>
                    <a:p>
                      <a:pPr marL="342900" lvl="0" indent="-342900" algn="l" rtl="0">
                        <a:lnSpc>
                          <a:spcPct val="107000"/>
                        </a:lnSpc>
                        <a:buFont typeface="Courier New" panose="02070309020205020404" pitchFamily="49" charset="0"/>
                        <a:buChar char="o"/>
                      </a:pPr>
                      <a:r>
                        <a:rPr lang="ar-SA" sz="1100" b="1" kern="1200" dirty="0">
                          <a:solidFill>
                            <a:schemeClr val="accent1"/>
                          </a:solidFill>
                          <a:latin typeface="+mn-lt"/>
                          <a:ea typeface="+mn-ea"/>
                          <a:cs typeface="Arial" panose="020B0604020202020204" pitchFamily="34" charset="0"/>
                        </a:rPr>
                        <a:t>The meal contains items that meet the needs standards of excellent quality.</a:t>
                      </a:r>
                      <a:endParaRPr lang="en-US" sz="1100" b="1" kern="1200" dirty="0">
                        <a:solidFill>
                          <a:schemeClr val="accent1"/>
                        </a:solidFill>
                        <a:latin typeface="+mn-lt"/>
                        <a:ea typeface="+mn-ea"/>
                        <a:cs typeface="Arial" panose="020B0604020202020204" pitchFamily="34" charset="0"/>
                      </a:endParaRPr>
                    </a:p>
                    <a:p>
                      <a:pPr marL="228600" algn="l" rtl="0">
                        <a:lnSpc>
                          <a:spcPct val="107000"/>
                        </a:lnSpc>
                        <a:spcAft>
                          <a:spcPts val="800"/>
                        </a:spcAft>
                      </a:pPr>
                      <a:r>
                        <a:rPr lang="en-US" sz="1100" b="1" kern="1200" dirty="0">
                          <a:solidFill>
                            <a:schemeClr val="accent1"/>
                          </a:solidFill>
                          <a:latin typeface="+mn-lt"/>
                          <a:ea typeface="+mn-ea"/>
                          <a:cs typeface="Arial" panose="020B0604020202020204" pitchFamily="34" charset="0"/>
                        </a:rPr>
                        <a:t> </a:t>
                      </a: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4412">
                <a:tc>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200 families receive a food basket</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l" rtl="0"/>
                      <a:endParaRPr lang="ar-YE"/>
                    </a:p>
                  </a:txBody>
                  <a:tcPr/>
                </a:tc>
                <a:tc vMerge="1">
                  <a:txBody>
                    <a:bodyPr/>
                    <a:lstStyle/>
                    <a:p>
                      <a:pPr algn="l" rtl="0"/>
                      <a:endParaRPr lang="ar-YE"/>
                    </a:p>
                  </a:txBody>
                  <a:tcPr/>
                </a:tc>
                <a:tc vMerge="1">
                  <a:txBody>
                    <a:bodyPr/>
                    <a:lstStyle/>
                    <a:p>
                      <a:pPr algn="l" rtl="0"/>
                      <a:endParaRPr lang="ar-YE"/>
                    </a:p>
                  </a:txBody>
                  <a:tcPr/>
                </a:tc>
                <a:extLst>
                  <a:ext uri="{0D108BD9-81ED-4DB2-BD59-A6C34878D82A}">
                    <a16:rowId xmlns:a16="http://schemas.microsoft.com/office/drawing/2014/main" val="10006"/>
                  </a:ext>
                </a:extLst>
              </a:tr>
              <a:tr h="1386472">
                <a:tc>
                  <a:txBody>
                    <a:bodyPr/>
                    <a:lstStyle/>
                    <a:p>
                      <a:pPr algn="ctr" rtl="0">
                        <a:lnSpc>
                          <a:spcPct val="107000"/>
                        </a:lnSpc>
                        <a:spcAft>
                          <a:spcPts val="800"/>
                        </a:spcAft>
                      </a:pPr>
                      <a:r>
                        <a:rPr lang="ar-SA" sz="1100" b="1" kern="1200">
                          <a:solidFill>
                            <a:schemeClr val="accent1"/>
                          </a:solidFill>
                          <a:latin typeface="+mn-lt"/>
                          <a:ea typeface="+mn-ea"/>
                          <a:cs typeface="Arial" panose="020B0604020202020204" pitchFamily="34" charset="0"/>
                        </a:rPr>
                        <a:t>Activities</a:t>
                      </a:r>
                      <a:endParaRPr lang="en-US" sz="1100" b="1" kern="120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06000"/>
                        </a:lnSpc>
                        <a:spcAft>
                          <a:spcPts val="800"/>
                        </a:spcAft>
                      </a:pPr>
                      <a:r>
                        <a:rPr lang="ar-SA" sz="1100" b="1" kern="1200" dirty="0">
                          <a:solidFill>
                            <a:schemeClr val="accent1"/>
                          </a:solidFill>
                          <a:latin typeface="+mn-lt"/>
                          <a:ea typeface="+mn-ea"/>
                          <a:cs typeface="Arial" panose="020B0604020202020204" pitchFamily="34" charset="0"/>
                        </a:rPr>
                        <a:t>−</a:t>
                      </a:r>
                      <a:endParaRPr lang="en-US" sz="1100" b="1" kern="1200" dirty="0">
                        <a:solidFill>
                          <a:schemeClr val="accent1"/>
                        </a:solidFill>
                        <a:latin typeface="+mn-lt"/>
                        <a:ea typeface="+mn-ea"/>
                        <a:cs typeface="Arial" panose="020B0604020202020204" pitchFamily="34" charset="0"/>
                      </a:endParaRP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l" rtl="0">
                        <a:lnSpc>
                          <a:spcPct val="107000"/>
                        </a:lnSpc>
                        <a:buFont typeface="Courier New" panose="02070309020205020404" pitchFamily="49" charset="0"/>
                        <a:buChar char="o"/>
                      </a:pPr>
                      <a:r>
                        <a:rPr lang="ar-SA" sz="1050" b="1" kern="1200" dirty="0">
                          <a:solidFill>
                            <a:schemeClr val="accent1"/>
                          </a:solidFill>
                          <a:latin typeface="+mn-lt"/>
                          <a:ea typeface="+mn-ea"/>
                          <a:cs typeface="Arial" panose="020B0604020202020204" pitchFamily="34" charset="0"/>
                        </a:rPr>
                        <a:t>Prepare a list of the meal's contents.</a:t>
                      </a:r>
                      <a:endParaRPr lang="en-US" sz="1050" b="1" kern="1200" dirty="0">
                        <a:solidFill>
                          <a:schemeClr val="accent1"/>
                        </a:solidFill>
                        <a:latin typeface="+mn-lt"/>
                        <a:ea typeface="+mn-ea"/>
                        <a:cs typeface="Arial" panose="020B0604020202020204" pitchFamily="34" charset="0"/>
                      </a:endParaRPr>
                    </a:p>
                    <a:p>
                      <a:pPr marL="342900" lvl="0" indent="-342900" algn="l" rtl="0">
                        <a:lnSpc>
                          <a:spcPct val="107000"/>
                        </a:lnSpc>
                        <a:buFont typeface="Courier New" panose="02070309020205020404" pitchFamily="49" charset="0"/>
                        <a:buChar char="o"/>
                      </a:pPr>
                      <a:r>
                        <a:rPr lang="ar-SA" sz="1050" b="1" kern="1200" dirty="0">
                          <a:solidFill>
                            <a:schemeClr val="accent1"/>
                          </a:solidFill>
                          <a:latin typeface="+mn-lt"/>
                          <a:ea typeface="+mn-ea"/>
                          <a:cs typeface="Arial" panose="020B0604020202020204" pitchFamily="34" charset="0"/>
                        </a:rPr>
                        <a:t>An inventory of malnourished families, the poorest, and the displaced</a:t>
                      </a:r>
                      <a:endParaRPr lang="en-US" sz="1050" b="1" kern="1200" dirty="0">
                        <a:solidFill>
                          <a:schemeClr val="accent1"/>
                        </a:solidFill>
                        <a:latin typeface="+mn-lt"/>
                        <a:ea typeface="+mn-ea"/>
                        <a:cs typeface="Arial" panose="020B0604020202020204" pitchFamily="34" charset="0"/>
                      </a:endParaRPr>
                    </a:p>
                    <a:p>
                      <a:pPr marL="342900" lvl="0" indent="-342900" algn="l" rtl="0">
                        <a:lnSpc>
                          <a:spcPct val="107000"/>
                        </a:lnSpc>
                        <a:buFont typeface="Courier New" panose="02070309020205020404" pitchFamily="49" charset="0"/>
                        <a:buChar char="o"/>
                      </a:pPr>
                      <a:r>
                        <a:rPr lang="ar-SA" sz="1050" b="1" kern="1200" dirty="0">
                          <a:solidFill>
                            <a:schemeClr val="accent1"/>
                          </a:solidFill>
                          <a:latin typeface="+mn-lt"/>
                          <a:ea typeface="+mn-ea"/>
                          <a:cs typeface="Arial" panose="020B0604020202020204" pitchFamily="34" charset="0"/>
                        </a:rPr>
                        <a:t>Preparing a working team.</a:t>
                      </a:r>
                      <a:endParaRPr lang="en-US" sz="1050" b="1" kern="1200" dirty="0">
                        <a:solidFill>
                          <a:schemeClr val="accent1"/>
                        </a:solidFill>
                        <a:latin typeface="+mn-lt"/>
                        <a:ea typeface="+mn-ea"/>
                        <a:cs typeface="Arial" panose="020B0604020202020204" pitchFamily="34" charset="0"/>
                      </a:endParaRPr>
                    </a:p>
                    <a:p>
                      <a:pPr marL="239395" algn="l" rtl="0">
                        <a:lnSpc>
                          <a:spcPct val="107000"/>
                        </a:lnSpc>
                        <a:spcAft>
                          <a:spcPts val="800"/>
                        </a:spcAft>
                      </a:pPr>
                      <a:r>
                        <a:rPr lang="en-US" sz="1100" b="1" kern="1200" dirty="0">
                          <a:solidFill>
                            <a:schemeClr val="accent1"/>
                          </a:solidFill>
                          <a:latin typeface="+mn-lt"/>
                          <a:ea typeface="+mn-ea"/>
                          <a:cs typeface="Arial" panose="020B0604020202020204" pitchFamily="34" charset="0"/>
                        </a:rPr>
                        <a:t> </a:t>
                      </a:r>
                    </a:p>
                  </a:txBody>
                  <a:tcPr marL="55291" marR="552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0" name="Rectangle 19"/>
          <p:cNvSpPr/>
          <p:nvPr/>
        </p:nvSpPr>
        <p:spPr>
          <a:xfrm>
            <a:off x="0" y="880534"/>
            <a:ext cx="1266825" cy="597746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1800" dirty="0"/>
          </a:p>
        </p:txBody>
      </p:sp>
      <p:pic>
        <p:nvPicPr>
          <p:cNvPr id="11" name="صورة 10" descr="الشعار دقة عاليةblue">
            <a:extLst>
              <a:ext uri="{FF2B5EF4-FFF2-40B4-BE49-F238E27FC236}">
                <a16:creationId xmlns:a16="http://schemas.microsoft.com/office/drawing/2014/main" id="{F9082226-DB0C-4976-A4F3-9580890FE77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699085" y="-192894"/>
            <a:ext cx="2162175" cy="97853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08871" y="905818"/>
            <a:ext cx="11573197" cy="724247"/>
          </a:xfrm>
          <a:prstGeom prst="rect">
            <a:avLst/>
          </a:prstGeom>
        </p:spPr>
        <p:txBody>
          <a:bodyPr/>
          <a:lstStyle/>
          <a:p>
            <a:pPr algn="l" rtl="0"/>
            <a:r>
              <a:rPr lang="ar-SA" sz="4400" b="1" dirty="0"/>
              <a:t>Evaluation of the </a:t>
            </a:r>
            <a:r>
              <a:rPr lang="en-US" sz="4400" b="1" dirty="0"/>
              <a:t>A</a:t>
            </a:r>
            <a:r>
              <a:rPr lang="ar-SA" sz="4400" b="1" dirty="0"/>
              <a:t>ctivity </a:t>
            </a:r>
            <a:r>
              <a:rPr lang="en-US" sz="4400" b="1" dirty="0"/>
              <a:t>A</a:t>
            </a:r>
            <a:r>
              <a:rPr lang="ar-SA" sz="4400" b="1" dirty="0"/>
              <a:t>ccording to the </a:t>
            </a:r>
            <a:r>
              <a:rPr lang="en-US" sz="4400" b="1" dirty="0"/>
              <a:t>C</a:t>
            </a:r>
            <a:r>
              <a:rPr lang="ar-SA" sz="4400" b="1" dirty="0"/>
              <a:t>riteria of the Emergency Aid Committee</a:t>
            </a:r>
          </a:p>
        </p:txBody>
      </p:sp>
      <p:grpSp>
        <p:nvGrpSpPr>
          <p:cNvPr id="43" name="그룹 4"/>
          <p:cNvGrpSpPr/>
          <p:nvPr/>
        </p:nvGrpSpPr>
        <p:grpSpPr>
          <a:xfrm>
            <a:off x="5380384" y="2723995"/>
            <a:ext cx="6604234" cy="3743067"/>
            <a:chOff x="2320799" y="1864400"/>
            <a:chExt cx="7649969" cy="4479824"/>
          </a:xfrm>
        </p:grpSpPr>
        <p:sp>
          <p:nvSpPr>
            <p:cNvPr id="46" name="Oval 6"/>
            <p:cNvSpPr/>
            <p:nvPr/>
          </p:nvSpPr>
          <p:spPr>
            <a:xfrm rot="16200000">
              <a:off x="5640470" y="1905826"/>
              <a:ext cx="1024460" cy="1657038"/>
            </a:xfrm>
            <a:custGeom>
              <a:avLst/>
              <a:gdLst/>
              <a:ahLst/>
              <a:cxnLst/>
              <a:rect l="l" t="t" r="r" b="b"/>
              <a:pathLst>
                <a:path w="890376" h="1440160">
                  <a:moveTo>
                    <a:pt x="445188" y="0"/>
                  </a:moveTo>
                  <a:cubicBezTo>
                    <a:pt x="614149" y="0"/>
                    <a:pt x="769519" y="58193"/>
                    <a:pt x="890376" y="158114"/>
                  </a:cubicBezTo>
                  <a:cubicBezTo>
                    <a:pt x="722128" y="287532"/>
                    <a:pt x="615484" y="491352"/>
                    <a:pt x="615484" y="720080"/>
                  </a:cubicBezTo>
                  <a:cubicBezTo>
                    <a:pt x="615484" y="948808"/>
                    <a:pt x="722128" y="1152628"/>
                    <a:pt x="890376" y="1282046"/>
                  </a:cubicBezTo>
                  <a:cubicBezTo>
                    <a:pt x="769519" y="1381967"/>
                    <a:pt x="614149" y="1440160"/>
                    <a:pt x="445188" y="1440160"/>
                  </a:cubicBezTo>
                  <a:cubicBezTo>
                    <a:pt x="276227" y="1440160"/>
                    <a:pt x="120857" y="1381967"/>
                    <a:pt x="0" y="1282046"/>
                  </a:cubicBezTo>
                  <a:cubicBezTo>
                    <a:pt x="168248" y="1152628"/>
                    <a:pt x="274891" y="948808"/>
                    <a:pt x="274891" y="720080"/>
                  </a:cubicBezTo>
                  <a:cubicBezTo>
                    <a:pt x="274891" y="491352"/>
                    <a:pt x="168248" y="287532"/>
                    <a:pt x="0" y="158114"/>
                  </a:cubicBezTo>
                  <a:cubicBezTo>
                    <a:pt x="120857" y="58193"/>
                    <a:pt x="276227" y="0"/>
                    <a:pt x="445188" y="0"/>
                  </a:cubicBezTo>
                  <a:close/>
                </a:path>
              </a:pathLst>
            </a:custGeom>
            <a:solidFill>
              <a:schemeClr val="bg1"/>
            </a:solidFill>
            <a:ln>
              <a:noFill/>
            </a:ln>
            <a:effectLst>
              <a:outerShdw blurRad="190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2700"/>
            </a:p>
          </p:txBody>
        </p:sp>
        <p:sp>
          <p:nvSpPr>
            <p:cNvPr id="48" name="Oval 6"/>
            <p:cNvSpPr/>
            <p:nvPr/>
          </p:nvSpPr>
          <p:spPr>
            <a:xfrm>
              <a:off x="5613465" y="2947296"/>
              <a:ext cx="1024460" cy="1657038"/>
            </a:xfrm>
            <a:custGeom>
              <a:avLst/>
              <a:gdLst/>
              <a:ahLst/>
              <a:cxnLst/>
              <a:rect l="l" t="t" r="r" b="b"/>
              <a:pathLst>
                <a:path w="890376" h="1440160">
                  <a:moveTo>
                    <a:pt x="445188" y="0"/>
                  </a:moveTo>
                  <a:cubicBezTo>
                    <a:pt x="614149" y="0"/>
                    <a:pt x="769519" y="58193"/>
                    <a:pt x="890376" y="158114"/>
                  </a:cubicBezTo>
                  <a:cubicBezTo>
                    <a:pt x="722128" y="287532"/>
                    <a:pt x="615484" y="491352"/>
                    <a:pt x="615484" y="720080"/>
                  </a:cubicBezTo>
                  <a:cubicBezTo>
                    <a:pt x="615484" y="948808"/>
                    <a:pt x="722128" y="1152628"/>
                    <a:pt x="890376" y="1282046"/>
                  </a:cubicBezTo>
                  <a:cubicBezTo>
                    <a:pt x="769519" y="1381967"/>
                    <a:pt x="614149" y="1440160"/>
                    <a:pt x="445188" y="1440160"/>
                  </a:cubicBezTo>
                  <a:cubicBezTo>
                    <a:pt x="276227" y="1440160"/>
                    <a:pt x="120857" y="1381967"/>
                    <a:pt x="0" y="1282046"/>
                  </a:cubicBezTo>
                  <a:cubicBezTo>
                    <a:pt x="168248" y="1152628"/>
                    <a:pt x="274891" y="948808"/>
                    <a:pt x="274891" y="720080"/>
                  </a:cubicBezTo>
                  <a:cubicBezTo>
                    <a:pt x="274891" y="491352"/>
                    <a:pt x="168248" y="287532"/>
                    <a:pt x="0" y="158114"/>
                  </a:cubicBezTo>
                  <a:cubicBezTo>
                    <a:pt x="120857" y="58193"/>
                    <a:pt x="276227" y="0"/>
                    <a:pt x="445188" y="0"/>
                  </a:cubicBezTo>
                  <a:close/>
                </a:path>
              </a:pathLst>
            </a:custGeom>
            <a:solidFill>
              <a:schemeClr val="bg1"/>
            </a:solidFill>
            <a:ln>
              <a:noFill/>
            </a:ln>
            <a:effectLst>
              <a:outerShdw blurRad="190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2700"/>
            </a:p>
          </p:txBody>
        </p:sp>
        <p:grpSp>
          <p:nvGrpSpPr>
            <p:cNvPr id="49" name="Group 48"/>
            <p:cNvGrpSpPr/>
            <p:nvPr/>
          </p:nvGrpSpPr>
          <p:grpSpPr>
            <a:xfrm>
              <a:off x="2320799" y="2802153"/>
              <a:ext cx="1739890" cy="1739891"/>
              <a:chOff x="2614793" y="3307912"/>
              <a:chExt cx="1512168" cy="1512168"/>
            </a:xfrm>
          </p:grpSpPr>
          <p:sp>
            <p:nvSpPr>
              <p:cNvPr id="65" name="Oval 64"/>
              <p:cNvSpPr/>
              <p:nvPr/>
            </p:nvSpPr>
            <p:spPr>
              <a:xfrm>
                <a:off x="2614793" y="3307912"/>
                <a:ext cx="1512168" cy="1512168"/>
              </a:xfrm>
              <a:prstGeom prst="ellipse">
                <a:avLst/>
              </a:prstGeom>
              <a:solidFill>
                <a:schemeClr val="bg1"/>
              </a:solidFill>
              <a:ln>
                <a:noFill/>
              </a:ln>
              <a:effectLst>
                <a:outerShdw blurRad="190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2700"/>
              </a:p>
            </p:txBody>
          </p:sp>
          <p:sp>
            <p:nvSpPr>
              <p:cNvPr id="66" name="Oval 3"/>
              <p:cNvSpPr/>
              <p:nvPr/>
            </p:nvSpPr>
            <p:spPr>
              <a:xfrm>
                <a:off x="2677669" y="3356280"/>
                <a:ext cx="1368152" cy="1368152"/>
              </a:xfrm>
              <a:custGeom>
                <a:avLst/>
                <a:gdLst/>
                <a:ahLst/>
                <a:cxnLst/>
                <a:rect l="l" t="t" r="r" b="b"/>
                <a:pathLst>
                  <a:path w="1368152" h="1368152">
                    <a:moveTo>
                      <a:pt x="684076" y="0"/>
                    </a:moveTo>
                    <a:cubicBezTo>
                      <a:pt x="1061881" y="0"/>
                      <a:pt x="1368152" y="306271"/>
                      <a:pt x="1368152" y="684076"/>
                    </a:cubicBezTo>
                    <a:lnTo>
                      <a:pt x="1359710" y="767824"/>
                    </a:lnTo>
                    <a:cubicBezTo>
                      <a:pt x="1086175" y="819898"/>
                      <a:pt x="877562" y="1054565"/>
                      <a:pt x="866904" y="1340297"/>
                    </a:cubicBezTo>
                    <a:cubicBezTo>
                      <a:pt x="809279" y="1359469"/>
                      <a:pt x="747692" y="1368152"/>
                      <a:pt x="684076" y="1368152"/>
                    </a:cubicBezTo>
                    <a:cubicBezTo>
                      <a:pt x="306271" y="1368152"/>
                      <a:pt x="0" y="1061881"/>
                      <a:pt x="0" y="684076"/>
                    </a:cubicBezTo>
                    <a:cubicBezTo>
                      <a:pt x="0" y="306271"/>
                      <a:pt x="306271" y="0"/>
                      <a:pt x="684076" y="0"/>
                    </a:cubicBezTo>
                    <a:close/>
                  </a:path>
                </a:pathLst>
              </a:custGeom>
              <a:solidFill>
                <a:schemeClr val="accent6"/>
              </a:solidFill>
              <a:ln>
                <a:noFill/>
              </a:ln>
              <a:effectLst>
                <a:outerShdw blurRad="25400" sx="102000" sy="102000" algn="ctr"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ar-SA" sz="2700" dirty="0"/>
                  <a:t>effect</a:t>
                </a:r>
                <a:endParaRPr lang="en-US" sz="2700" dirty="0"/>
              </a:p>
            </p:txBody>
          </p:sp>
        </p:grpSp>
        <p:grpSp>
          <p:nvGrpSpPr>
            <p:cNvPr id="50" name="Group 49"/>
            <p:cNvGrpSpPr/>
            <p:nvPr/>
          </p:nvGrpSpPr>
          <p:grpSpPr>
            <a:xfrm>
              <a:off x="5237416" y="4604334"/>
              <a:ext cx="1739890" cy="1739890"/>
              <a:chOff x="5149674" y="2773448"/>
              <a:chExt cx="1512168" cy="1512168"/>
            </a:xfrm>
          </p:grpSpPr>
          <p:sp>
            <p:nvSpPr>
              <p:cNvPr id="63" name="Oval 62"/>
              <p:cNvSpPr/>
              <p:nvPr/>
            </p:nvSpPr>
            <p:spPr>
              <a:xfrm>
                <a:off x="5149674" y="2773448"/>
                <a:ext cx="1512168" cy="1512168"/>
              </a:xfrm>
              <a:prstGeom prst="ellipse">
                <a:avLst/>
              </a:prstGeom>
              <a:solidFill>
                <a:schemeClr val="bg1"/>
              </a:solidFill>
              <a:ln>
                <a:noFill/>
              </a:ln>
              <a:effectLst>
                <a:outerShdw blurRad="190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2700"/>
              </a:p>
            </p:txBody>
          </p:sp>
          <p:sp>
            <p:nvSpPr>
              <p:cNvPr id="64" name="Oval 3"/>
              <p:cNvSpPr/>
              <p:nvPr/>
            </p:nvSpPr>
            <p:spPr>
              <a:xfrm>
                <a:off x="5221682" y="2845456"/>
                <a:ext cx="1368152" cy="1368152"/>
              </a:xfrm>
              <a:custGeom>
                <a:avLst/>
                <a:gdLst/>
                <a:ahLst/>
                <a:cxnLst/>
                <a:rect l="l" t="t" r="r" b="b"/>
                <a:pathLst>
                  <a:path w="1368152" h="1368152">
                    <a:moveTo>
                      <a:pt x="684076" y="0"/>
                    </a:moveTo>
                    <a:cubicBezTo>
                      <a:pt x="1061881" y="0"/>
                      <a:pt x="1368152" y="306271"/>
                      <a:pt x="1368152" y="684076"/>
                    </a:cubicBezTo>
                    <a:lnTo>
                      <a:pt x="1359710" y="767824"/>
                    </a:lnTo>
                    <a:cubicBezTo>
                      <a:pt x="1086175" y="819898"/>
                      <a:pt x="877562" y="1054565"/>
                      <a:pt x="866904" y="1340297"/>
                    </a:cubicBezTo>
                    <a:cubicBezTo>
                      <a:pt x="809279" y="1359469"/>
                      <a:pt x="747692" y="1368152"/>
                      <a:pt x="684076" y="1368152"/>
                    </a:cubicBezTo>
                    <a:cubicBezTo>
                      <a:pt x="306271" y="1368152"/>
                      <a:pt x="0" y="1061881"/>
                      <a:pt x="0" y="684076"/>
                    </a:cubicBezTo>
                    <a:cubicBezTo>
                      <a:pt x="0" y="306271"/>
                      <a:pt x="306271" y="0"/>
                      <a:pt x="684076" y="0"/>
                    </a:cubicBezTo>
                    <a:close/>
                  </a:path>
                </a:pathLst>
              </a:custGeom>
              <a:solidFill>
                <a:schemeClr val="accent3"/>
              </a:solidFill>
              <a:ln>
                <a:noFill/>
              </a:ln>
              <a:effectLst>
                <a:outerShdw blurRad="25400" sx="102000" sy="102000" algn="ctr"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ar-SA" sz="2700" dirty="0"/>
                  <a:t>Sustainability</a:t>
                </a:r>
                <a:endParaRPr lang="en-US" sz="2700" dirty="0"/>
              </a:p>
            </p:txBody>
          </p:sp>
        </p:grpSp>
        <p:grpSp>
          <p:nvGrpSpPr>
            <p:cNvPr id="51" name="Group 50"/>
            <p:cNvGrpSpPr/>
            <p:nvPr/>
          </p:nvGrpSpPr>
          <p:grpSpPr>
            <a:xfrm>
              <a:off x="3969012" y="1864400"/>
              <a:ext cx="1739890" cy="1739890"/>
              <a:chOff x="1763688" y="2492896"/>
              <a:chExt cx="1512168" cy="1512168"/>
            </a:xfrm>
          </p:grpSpPr>
          <p:sp>
            <p:nvSpPr>
              <p:cNvPr id="61" name="Oval 60"/>
              <p:cNvSpPr/>
              <p:nvPr/>
            </p:nvSpPr>
            <p:spPr>
              <a:xfrm>
                <a:off x="1763688" y="2492896"/>
                <a:ext cx="1512168" cy="1512168"/>
              </a:xfrm>
              <a:prstGeom prst="ellipse">
                <a:avLst/>
              </a:prstGeom>
              <a:solidFill>
                <a:schemeClr val="bg1"/>
              </a:solidFill>
              <a:ln>
                <a:noFill/>
              </a:ln>
              <a:effectLst>
                <a:outerShdw blurRad="190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2700"/>
              </a:p>
            </p:txBody>
          </p:sp>
          <p:sp>
            <p:nvSpPr>
              <p:cNvPr id="62" name="Oval 3"/>
              <p:cNvSpPr/>
              <p:nvPr/>
            </p:nvSpPr>
            <p:spPr>
              <a:xfrm>
                <a:off x="1835696" y="2564904"/>
                <a:ext cx="1368152" cy="1368152"/>
              </a:xfrm>
              <a:custGeom>
                <a:avLst/>
                <a:gdLst/>
                <a:ahLst/>
                <a:cxnLst/>
                <a:rect l="l" t="t" r="r" b="b"/>
                <a:pathLst>
                  <a:path w="1368152" h="1368152">
                    <a:moveTo>
                      <a:pt x="684076" y="0"/>
                    </a:moveTo>
                    <a:cubicBezTo>
                      <a:pt x="1061881" y="0"/>
                      <a:pt x="1368152" y="306271"/>
                      <a:pt x="1368152" y="684076"/>
                    </a:cubicBezTo>
                    <a:lnTo>
                      <a:pt x="1359710" y="767824"/>
                    </a:lnTo>
                    <a:cubicBezTo>
                      <a:pt x="1086175" y="819898"/>
                      <a:pt x="877562" y="1054565"/>
                      <a:pt x="866904" y="1340297"/>
                    </a:cubicBezTo>
                    <a:cubicBezTo>
                      <a:pt x="809279" y="1359469"/>
                      <a:pt x="747692" y="1368152"/>
                      <a:pt x="684076" y="1368152"/>
                    </a:cubicBezTo>
                    <a:cubicBezTo>
                      <a:pt x="306271" y="1368152"/>
                      <a:pt x="0" y="1061881"/>
                      <a:pt x="0" y="684076"/>
                    </a:cubicBezTo>
                    <a:cubicBezTo>
                      <a:pt x="0" y="306271"/>
                      <a:pt x="306271" y="0"/>
                      <a:pt x="684076" y="0"/>
                    </a:cubicBezTo>
                    <a:close/>
                  </a:path>
                </a:pathLst>
              </a:custGeom>
              <a:solidFill>
                <a:schemeClr val="accent5"/>
              </a:solidFill>
              <a:ln>
                <a:noFill/>
              </a:ln>
              <a:effectLst>
                <a:outerShdw blurRad="25400" sx="102000" sy="102000" algn="ctr"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ar-SA" sz="2700" dirty="0"/>
                  <a:t>potency</a:t>
                </a:r>
                <a:endParaRPr lang="en-US" sz="2700" dirty="0"/>
              </a:p>
            </p:txBody>
          </p:sp>
        </p:grpSp>
        <p:grpSp>
          <p:nvGrpSpPr>
            <p:cNvPr id="52" name="Group 51"/>
            <p:cNvGrpSpPr/>
            <p:nvPr/>
          </p:nvGrpSpPr>
          <p:grpSpPr>
            <a:xfrm>
              <a:off x="6669123" y="1864400"/>
              <a:ext cx="1739890" cy="1739890"/>
              <a:chOff x="1826807" y="2492896"/>
              <a:chExt cx="1512168" cy="1512168"/>
            </a:xfrm>
          </p:grpSpPr>
          <p:sp>
            <p:nvSpPr>
              <p:cNvPr id="59" name="Oval 58"/>
              <p:cNvSpPr/>
              <p:nvPr/>
            </p:nvSpPr>
            <p:spPr>
              <a:xfrm>
                <a:off x="1826807" y="2492896"/>
                <a:ext cx="1512168" cy="1512168"/>
              </a:xfrm>
              <a:prstGeom prst="ellipse">
                <a:avLst/>
              </a:prstGeom>
              <a:solidFill>
                <a:schemeClr val="bg1"/>
              </a:solidFill>
              <a:ln>
                <a:noFill/>
              </a:ln>
              <a:effectLst>
                <a:outerShdw blurRad="190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2700" dirty="0"/>
              </a:p>
            </p:txBody>
          </p:sp>
          <p:sp>
            <p:nvSpPr>
              <p:cNvPr id="60" name="Oval 3"/>
              <p:cNvSpPr/>
              <p:nvPr/>
            </p:nvSpPr>
            <p:spPr>
              <a:xfrm>
                <a:off x="1835696" y="2564904"/>
                <a:ext cx="1368152" cy="1368152"/>
              </a:xfrm>
              <a:custGeom>
                <a:avLst/>
                <a:gdLst/>
                <a:ahLst/>
                <a:cxnLst/>
                <a:rect l="l" t="t" r="r" b="b"/>
                <a:pathLst>
                  <a:path w="1368152" h="1368152">
                    <a:moveTo>
                      <a:pt x="684076" y="0"/>
                    </a:moveTo>
                    <a:cubicBezTo>
                      <a:pt x="1061881" y="0"/>
                      <a:pt x="1368152" y="306271"/>
                      <a:pt x="1368152" y="684076"/>
                    </a:cubicBezTo>
                    <a:lnTo>
                      <a:pt x="1359710" y="767824"/>
                    </a:lnTo>
                    <a:cubicBezTo>
                      <a:pt x="1086175" y="819898"/>
                      <a:pt x="877562" y="1054565"/>
                      <a:pt x="866904" y="1340297"/>
                    </a:cubicBezTo>
                    <a:cubicBezTo>
                      <a:pt x="809279" y="1359469"/>
                      <a:pt x="747692" y="1368152"/>
                      <a:pt x="684076" y="1368152"/>
                    </a:cubicBezTo>
                    <a:cubicBezTo>
                      <a:pt x="306271" y="1368152"/>
                      <a:pt x="0" y="1061881"/>
                      <a:pt x="0" y="684076"/>
                    </a:cubicBezTo>
                    <a:cubicBezTo>
                      <a:pt x="0" y="306271"/>
                      <a:pt x="306271" y="0"/>
                      <a:pt x="684076" y="0"/>
                    </a:cubicBezTo>
                    <a:close/>
                  </a:path>
                </a:pathLst>
              </a:custGeom>
              <a:solidFill>
                <a:schemeClr val="accent2"/>
              </a:solidFill>
              <a:ln>
                <a:noFill/>
              </a:ln>
              <a:effectLst>
                <a:outerShdw blurRad="25400" sx="102000" sy="102000" algn="ctr"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ar-SA" sz="2700" dirty="0"/>
                  <a:t>Efficiency</a:t>
                </a:r>
                <a:endParaRPr lang="en-US" sz="2700" dirty="0"/>
              </a:p>
            </p:txBody>
          </p:sp>
        </p:grpSp>
        <p:grpSp>
          <p:nvGrpSpPr>
            <p:cNvPr id="53" name="Group 52"/>
            <p:cNvGrpSpPr/>
            <p:nvPr/>
          </p:nvGrpSpPr>
          <p:grpSpPr>
            <a:xfrm>
              <a:off x="8230878" y="2966422"/>
              <a:ext cx="1739890" cy="1739890"/>
              <a:chOff x="900556" y="3450683"/>
              <a:chExt cx="1512168" cy="1512168"/>
            </a:xfrm>
          </p:grpSpPr>
          <p:sp>
            <p:nvSpPr>
              <p:cNvPr id="57" name="Oval 56"/>
              <p:cNvSpPr/>
              <p:nvPr/>
            </p:nvSpPr>
            <p:spPr>
              <a:xfrm>
                <a:off x="900556" y="3450683"/>
                <a:ext cx="1512168" cy="1512168"/>
              </a:xfrm>
              <a:prstGeom prst="ellipse">
                <a:avLst/>
              </a:prstGeom>
              <a:solidFill>
                <a:schemeClr val="bg1"/>
              </a:solidFill>
              <a:ln>
                <a:noFill/>
              </a:ln>
              <a:effectLst>
                <a:outerShdw blurRad="190500" sx="102000" sy="102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2700"/>
              </a:p>
            </p:txBody>
          </p:sp>
          <p:sp>
            <p:nvSpPr>
              <p:cNvPr id="58" name="Oval 3"/>
              <p:cNvSpPr/>
              <p:nvPr/>
            </p:nvSpPr>
            <p:spPr>
              <a:xfrm>
                <a:off x="984012" y="3528933"/>
                <a:ext cx="1368152" cy="1368152"/>
              </a:xfrm>
              <a:custGeom>
                <a:avLst/>
                <a:gdLst/>
                <a:ahLst/>
                <a:cxnLst/>
                <a:rect l="l" t="t" r="r" b="b"/>
                <a:pathLst>
                  <a:path w="1368152" h="1368152">
                    <a:moveTo>
                      <a:pt x="684076" y="0"/>
                    </a:moveTo>
                    <a:cubicBezTo>
                      <a:pt x="1061881" y="0"/>
                      <a:pt x="1368152" y="306271"/>
                      <a:pt x="1368152" y="684076"/>
                    </a:cubicBezTo>
                    <a:lnTo>
                      <a:pt x="1359710" y="767824"/>
                    </a:lnTo>
                    <a:cubicBezTo>
                      <a:pt x="1086175" y="819898"/>
                      <a:pt x="877562" y="1054565"/>
                      <a:pt x="866904" y="1340297"/>
                    </a:cubicBezTo>
                    <a:cubicBezTo>
                      <a:pt x="809279" y="1359469"/>
                      <a:pt x="747692" y="1368152"/>
                      <a:pt x="684076" y="1368152"/>
                    </a:cubicBezTo>
                    <a:cubicBezTo>
                      <a:pt x="306271" y="1368152"/>
                      <a:pt x="0" y="1061881"/>
                      <a:pt x="0" y="684076"/>
                    </a:cubicBezTo>
                    <a:cubicBezTo>
                      <a:pt x="0" y="306271"/>
                      <a:pt x="306271" y="0"/>
                      <a:pt x="684076" y="0"/>
                    </a:cubicBezTo>
                    <a:close/>
                  </a:path>
                </a:pathLst>
              </a:custGeom>
              <a:solidFill>
                <a:schemeClr val="accent1"/>
              </a:solidFill>
              <a:ln>
                <a:noFill/>
              </a:ln>
              <a:effectLst>
                <a:outerShdw blurRad="25400" sx="102000" sy="102000" algn="ctr"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ar-SA" sz="2700" dirty="0"/>
                  <a:t>Convenience</a:t>
                </a:r>
                <a:endParaRPr lang="en-US" sz="2700" dirty="0"/>
              </a:p>
            </p:txBody>
          </p:sp>
        </p:grpSp>
      </p:grpSp>
      <p:sp>
        <p:nvSpPr>
          <p:cNvPr id="25" name="TextBox 24"/>
          <p:cNvSpPr txBox="1"/>
          <p:nvPr/>
        </p:nvSpPr>
        <p:spPr>
          <a:xfrm>
            <a:off x="821636" y="2488633"/>
            <a:ext cx="4594270" cy="4301049"/>
          </a:xfrm>
          <a:prstGeom prst="rect">
            <a:avLst/>
          </a:prstGeom>
          <a:noFill/>
        </p:spPr>
        <p:txBody>
          <a:bodyPr wrap="square" rtlCol="0">
            <a:spAutoFit/>
          </a:bodyPr>
          <a:lstStyle/>
          <a:p>
            <a:pPr algn="l" rtl="0">
              <a:lnSpc>
                <a:spcPct val="107000"/>
              </a:lnSpc>
              <a:spcAft>
                <a:spcPts val="800"/>
              </a:spcAft>
            </a:pPr>
            <a:r>
              <a:rPr lang="ar-SA" b="1" spc="-50" dirty="0">
                <a:solidFill>
                  <a:srgbClr val="FF0000"/>
                </a:solidFill>
                <a:effectLst/>
                <a:latin typeface="Calibri" panose="020F0502020204030204" pitchFamily="34" charset="0"/>
                <a:ea typeface="Calibri" panose="020F0502020204030204" pitchFamily="34" charset="0"/>
                <a:cs typeface="Frutiger LT Arabic 45 Light"/>
              </a:rPr>
              <a:t>Since: the problem exists and exists and the intervention is commensurate with the priorities of each of:</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Font typeface="Wingdings" panose="05000000000000000000" pitchFamily="2" charset="2"/>
              <a:buChar char=""/>
            </a:pPr>
            <a:r>
              <a:rPr lang="ar-SA" b="1" spc="-50" dirty="0">
                <a:solidFill>
                  <a:srgbClr val="FF0000"/>
                </a:solidFill>
                <a:effectLst/>
                <a:latin typeface="Calibri" panose="020F0502020204030204" pitchFamily="34" charset="0"/>
                <a:ea typeface="Calibri" panose="020F0502020204030204" pitchFamily="34" charset="0"/>
                <a:cs typeface="Frutiger LT Arabic 45 Light"/>
              </a:rPr>
              <a:t>The target group of families is the most vulnerable.</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Font typeface="Wingdings" panose="05000000000000000000" pitchFamily="2" charset="2"/>
              <a:buChar char=""/>
            </a:pPr>
            <a:r>
              <a:rPr lang="ar-SA" b="1" spc="-50" dirty="0">
                <a:solidFill>
                  <a:srgbClr val="FF0000"/>
                </a:solidFill>
                <a:effectLst/>
                <a:latin typeface="Calibri" panose="020F0502020204030204" pitchFamily="34" charset="0"/>
                <a:ea typeface="Calibri" panose="020F0502020204030204" pitchFamily="34" charset="0"/>
                <a:cs typeface="Frutiger LT Arabic 45 Light"/>
              </a:rPr>
              <a:t>Service recipients Sand Relief and Development Organization because of its goals to achieve social solidarity and community service.</a:t>
            </a:r>
            <a:endParaRPr lang="en-US"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l" rtl="0">
              <a:lnSpc>
                <a:spcPct val="107000"/>
              </a:lnSpc>
              <a:spcAft>
                <a:spcPts val="800"/>
              </a:spcAft>
              <a:buFont typeface="Wingdings" panose="05000000000000000000" pitchFamily="2" charset="2"/>
              <a:buChar char=""/>
            </a:pPr>
            <a:r>
              <a:rPr lang="ar-SA" b="1" spc="-50" dirty="0">
                <a:solidFill>
                  <a:srgbClr val="FF0000"/>
                </a:solidFill>
                <a:effectLst/>
                <a:latin typeface="Calibri" panose="020F0502020204030204" pitchFamily="34" charset="0"/>
                <a:ea typeface="Calibri" panose="020F0502020204030204" pitchFamily="34" charset="0"/>
                <a:cs typeface="Frutiger LT Arabic 45 Light"/>
              </a:rPr>
              <a:t>The donor is organized</a:t>
            </a:r>
            <a:r>
              <a:rPr lang="en-US" b="1" spc="-50" dirty="0">
                <a:solidFill>
                  <a:srgbClr val="FF0000"/>
                </a:solidFill>
                <a:effectLst/>
                <a:latin typeface="Calibri" panose="020F0502020204030204" pitchFamily="34" charset="0"/>
                <a:ea typeface="Calibri" panose="020F0502020204030204" pitchFamily="34" charset="0"/>
                <a:cs typeface="Frutiger LT Arabic 45 Light"/>
              </a:rPr>
              <a:t>ACT</a:t>
            </a:r>
            <a:r>
              <a:rPr lang="ar-YE" b="1" spc="-50" dirty="0">
                <a:solidFill>
                  <a:srgbClr val="FF0000"/>
                </a:solidFill>
                <a:latin typeface="Calibri" panose="020F0502020204030204" pitchFamily="34" charset="0"/>
                <a:ea typeface="Calibri" panose="020F0502020204030204" pitchFamily="34" charset="0"/>
                <a:cs typeface="Frutiger LT Arabic 45 Light"/>
              </a:rPr>
              <a:t> </a:t>
            </a:r>
            <a:r>
              <a:rPr lang="en-US" b="1" spc="-50" dirty="0">
                <a:solidFill>
                  <a:srgbClr val="FF0000"/>
                </a:solidFill>
                <a:effectLst/>
                <a:latin typeface="Calibri" panose="020F0502020204030204" pitchFamily="34" charset="0"/>
                <a:ea typeface="Calibri" panose="020F0502020204030204" pitchFamily="34" charset="0"/>
                <a:cs typeface="Frutiger LT Arabic 45 Light"/>
              </a:rPr>
              <a:t> </a:t>
            </a:r>
            <a:r>
              <a:rPr lang="ar-SA" b="1" spc="-50" dirty="0">
                <a:solidFill>
                  <a:srgbClr val="FF0000"/>
                </a:solidFill>
                <a:effectLst/>
                <a:latin typeface="Calibri" panose="020F0502020204030204" pitchFamily="34" charset="0"/>
                <a:ea typeface="Calibri" panose="020F0502020204030204" pitchFamily="34" charset="0"/>
                <a:cs typeface="Frutiger LT Arabic 45 Light"/>
              </a:rPr>
              <a:t>It is an organization focused on humanitarian relief</a:t>
            </a:r>
            <a:r>
              <a:rPr lang="ar-SA" sz="3200" b="1" spc="-50" dirty="0">
                <a:effectLst/>
                <a:latin typeface="Calibri" panose="020F0502020204030204" pitchFamily="34" charset="0"/>
                <a:ea typeface="Calibri" panose="020F0502020204030204" pitchFamily="34" charset="0"/>
                <a:cs typeface="Frutiger LT Arabic 45 Light"/>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2000" b="1" dirty="0">
              <a:solidFill>
                <a:schemeClr val="tx1">
                  <a:lumMod val="75000"/>
                  <a:lumOff val="25000"/>
                </a:schemeClr>
              </a:solidFill>
              <a:cs typeface="Arial" panose="020B0604020202020204" pitchFamily="34" charset="0"/>
            </a:endParaRPr>
          </a:p>
        </p:txBody>
      </p:sp>
      <p:sp>
        <p:nvSpPr>
          <p:cNvPr id="26" name="Rectangle 25"/>
          <p:cNvSpPr/>
          <p:nvPr/>
        </p:nvSpPr>
        <p:spPr>
          <a:xfrm>
            <a:off x="-3" y="6696653"/>
            <a:ext cx="12192000" cy="322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23" name="صورة 22" descr="الشعار دقة عاليةblue">
            <a:extLst>
              <a:ext uri="{FF2B5EF4-FFF2-40B4-BE49-F238E27FC236}">
                <a16:creationId xmlns:a16="http://schemas.microsoft.com/office/drawing/2014/main" id="{99CBABB2-B88C-43DC-96B7-F59B39DFAFE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68048" y="-166950"/>
            <a:ext cx="2162175" cy="97853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3" y="718303"/>
            <a:ext cx="11573197" cy="724247"/>
          </a:xfrm>
          <a:prstGeom prst="rect">
            <a:avLst/>
          </a:prstGeom>
        </p:spPr>
        <p:txBody>
          <a:bodyPr/>
          <a:lstStyle/>
          <a:p>
            <a:pPr algn="l" rtl="0"/>
            <a:r>
              <a:rPr lang="ar-SA" sz="2800" b="1" dirty="0"/>
              <a:t>Evaluation of the activity according to the criteria of the Emergency Aid Committee</a:t>
            </a:r>
          </a:p>
        </p:txBody>
      </p:sp>
      <p:grpSp>
        <p:nvGrpSpPr>
          <p:cNvPr id="3" name="Group 2"/>
          <p:cNvGrpSpPr/>
          <p:nvPr/>
        </p:nvGrpSpPr>
        <p:grpSpPr>
          <a:xfrm flipV="1">
            <a:off x="9126356" y="2525348"/>
            <a:ext cx="2147470" cy="1535158"/>
            <a:chOff x="8567658" y="3512928"/>
            <a:chExt cx="2147470" cy="1535158"/>
          </a:xfrm>
          <a:solidFill>
            <a:srgbClr val="F8A432"/>
          </a:solidFill>
        </p:grpSpPr>
        <p:sp>
          <p:nvSpPr>
            <p:cNvPr id="4" name="Pentagon 37"/>
            <p:cNvSpPr/>
            <p:nvPr/>
          </p:nvSpPr>
          <p:spPr>
            <a:xfrm>
              <a:off x="8567658" y="3512928"/>
              <a:ext cx="2147470" cy="324000"/>
            </a:xfrm>
            <a:prstGeom prst="homePlate">
              <a:avLst>
                <a:gd name="adj" fmla="val 8189"/>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dirty="0">
                <a:solidFill>
                  <a:schemeClr val="tx1">
                    <a:lumMod val="75000"/>
                    <a:lumOff val="25000"/>
                  </a:schemeClr>
                </a:solidFill>
              </a:endParaRPr>
            </a:p>
          </p:txBody>
        </p:sp>
        <p:sp>
          <p:nvSpPr>
            <p:cNvPr id="5" name="Donut 38"/>
            <p:cNvSpPr/>
            <p:nvPr/>
          </p:nvSpPr>
          <p:spPr>
            <a:xfrm>
              <a:off x="8832402" y="3596351"/>
              <a:ext cx="1451735" cy="1451735"/>
            </a:xfrm>
            <a:prstGeom prst="donut">
              <a:avLst>
                <a:gd name="adj" fmla="val 1762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solidFill>
                  <a:schemeClr val="tx1">
                    <a:lumMod val="75000"/>
                    <a:lumOff val="25000"/>
                  </a:schemeClr>
                </a:solidFill>
              </a:endParaRPr>
            </a:p>
          </p:txBody>
        </p:sp>
      </p:grpSp>
      <p:grpSp>
        <p:nvGrpSpPr>
          <p:cNvPr id="6" name="Group 5"/>
          <p:cNvGrpSpPr/>
          <p:nvPr/>
        </p:nvGrpSpPr>
        <p:grpSpPr>
          <a:xfrm>
            <a:off x="7141470" y="3736506"/>
            <a:ext cx="2147470" cy="1535158"/>
            <a:chOff x="4559990" y="3542972"/>
            <a:chExt cx="2147470" cy="1535158"/>
          </a:xfrm>
          <a:solidFill>
            <a:srgbClr val="8EC043"/>
          </a:solidFill>
        </p:grpSpPr>
        <p:sp>
          <p:nvSpPr>
            <p:cNvPr id="7" name="Pentagon 40"/>
            <p:cNvSpPr/>
            <p:nvPr/>
          </p:nvSpPr>
          <p:spPr>
            <a:xfrm>
              <a:off x="4559990" y="3542972"/>
              <a:ext cx="2147470" cy="324000"/>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dirty="0">
                <a:solidFill>
                  <a:schemeClr val="tx1">
                    <a:lumMod val="75000"/>
                    <a:lumOff val="25000"/>
                  </a:schemeClr>
                </a:solidFill>
              </a:endParaRPr>
            </a:p>
          </p:txBody>
        </p:sp>
        <p:sp>
          <p:nvSpPr>
            <p:cNvPr id="8" name="Donut 41"/>
            <p:cNvSpPr/>
            <p:nvPr/>
          </p:nvSpPr>
          <p:spPr>
            <a:xfrm>
              <a:off x="4824734" y="3626395"/>
              <a:ext cx="1451735" cy="1451735"/>
            </a:xfrm>
            <a:prstGeom prst="donut">
              <a:avLst>
                <a:gd name="adj" fmla="val 176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solidFill>
                  <a:schemeClr val="tx1">
                    <a:lumMod val="75000"/>
                    <a:lumOff val="25000"/>
                  </a:schemeClr>
                </a:solidFill>
              </a:endParaRPr>
            </a:p>
          </p:txBody>
        </p:sp>
      </p:grpSp>
      <p:grpSp>
        <p:nvGrpSpPr>
          <p:cNvPr id="9" name="Group 8"/>
          <p:cNvGrpSpPr/>
          <p:nvPr/>
        </p:nvGrpSpPr>
        <p:grpSpPr>
          <a:xfrm flipV="1">
            <a:off x="5156584" y="2523190"/>
            <a:ext cx="2147470" cy="1535158"/>
            <a:chOff x="8567658" y="3512928"/>
            <a:chExt cx="2147470" cy="1535158"/>
          </a:xfrm>
          <a:solidFill>
            <a:srgbClr val="229878"/>
          </a:solidFill>
        </p:grpSpPr>
        <p:sp>
          <p:nvSpPr>
            <p:cNvPr id="10" name="Pentagon 43"/>
            <p:cNvSpPr/>
            <p:nvPr/>
          </p:nvSpPr>
          <p:spPr>
            <a:xfrm>
              <a:off x="8567658" y="3512928"/>
              <a:ext cx="2147470" cy="324000"/>
            </a:xfrm>
            <a:prstGeom prst="homePlat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dirty="0">
                <a:solidFill>
                  <a:schemeClr val="tx1">
                    <a:lumMod val="75000"/>
                    <a:lumOff val="25000"/>
                  </a:schemeClr>
                </a:solidFill>
              </a:endParaRPr>
            </a:p>
          </p:txBody>
        </p:sp>
        <p:sp>
          <p:nvSpPr>
            <p:cNvPr id="11" name="Donut 44"/>
            <p:cNvSpPr/>
            <p:nvPr/>
          </p:nvSpPr>
          <p:spPr>
            <a:xfrm>
              <a:off x="8832402" y="3596351"/>
              <a:ext cx="1451735" cy="1451735"/>
            </a:xfrm>
            <a:prstGeom prst="donut">
              <a:avLst>
                <a:gd name="adj" fmla="val 176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solidFill>
                  <a:schemeClr val="tx1">
                    <a:lumMod val="75000"/>
                    <a:lumOff val="25000"/>
                  </a:schemeClr>
                </a:solidFill>
              </a:endParaRPr>
            </a:p>
          </p:txBody>
        </p:sp>
      </p:grpSp>
      <p:grpSp>
        <p:nvGrpSpPr>
          <p:cNvPr id="12" name="Group 11"/>
          <p:cNvGrpSpPr/>
          <p:nvPr/>
        </p:nvGrpSpPr>
        <p:grpSpPr>
          <a:xfrm>
            <a:off x="3171698" y="3729318"/>
            <a:ext cx="2147470" cy="1535158"/>
            <a:chOff x="552322" y="3573016"/>
            <a:chExt cx="2147470" cy="1535158"/>
          </a:xfrm>
        </p:grpSpPr>
        <p:sp>
          <p:nvSpPr>
            <p:cNvPr id="13" name="Pentagon 46"/>
            <p:cNvSpPr/>
            <p:nvPr/>
          </p:nvSpPr>
          <p:spPr>
            <a:xfrm>
              <a:off x="552322" y="3573016"/>
              <a:ext cx="2147470" cy="324000"/>
            </a:xfrm>
            <a:prstGeom prst="homePlat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dirty="0">
                <a:solidFill>
                  <a:schemeClr val="tx1">
                    <a:lumMod val="75000"/>
                    <a:lumOff val="25000"/>
                  </a:schemeClr>
                </a:solidFill>
              </a:endParaRPr>
            </a:p>
          </p:txBody>
        </p:sp>
        <p:sp>
          <p:nvSpPr>
            <p:cNvPr id="14" name="Donut 47"/>
            <p:cNvSpPr/>
            <p:nvPr/>
          </p:nvSpPr>
          <p:spPr>
            <a:xfrm>
              <a:off x="817066" y="3656439"/>
              <a:ext cx="1451735" cy="1451735"/>
            </a:xfrm>
            <a:prstGeom prst="donut">
              <a:avLst>
                <a:gd name="adj" fmla="val 176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solidFill>
                  <a:schemeClr val="tx1">
                    <a:lumMod val="75000"/>
                    <a:lumOff val="25000"/>
                  </a:schemeClr>
                </a:solidFill>
              </a:endParaRPr>
            </a:p>
          </p:txBody>
        </p:sp>
      </p:grpSp>
      <p:sp>
        <p:nvSpPr>
          <p:cNvPr id="15" name="직사각형 113"/>
          <p:cNvSpPr>
            <a:spLocks noChangeArrowheads="1"/>
          </p:cNvSpPr>
          <p:nvPr/>
        </p:nvSpPr>
        <p:spPr bwMode="auto">
          <a:xfrm>
            <a:off x="3780930" y="3711504"/>
            <a:ext cx="762758" cy="369332"/>
          </a:xfrm>
          <a:prstGeom prst="rect">
            <a:avLst/>
          </a:prstGeom>
          <a:noFill/>
          <a:ln w="9525">
            <a:noFill/>
            <a:miter lim="800000"/>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rtl="0"/>
            <a:r>
              <a:rPr lang="en-US" altLang="ko-KR" b="1" dirty="0">
                <a:solidFill>
                  <a:schemeClr val="bg1"/>
                </a:solidFill>
                <a:cs typeface="Arial" panose="020B0604020202020204" pitchFamily="34" charset="0"/>
              </a:rPr>
              <a:t>5</a:t>
            </a:r>
            <a:endParaRPr lang="ko-KR" altLang="en-US" dirty="0">
              <a:solidFill>
                <a:schemeClr val="bg1"/>
              </a:solidFill>
            </a:endParaRPr>
          </a:p>
        </p:txBody>
      </p:sp>
      <p:sp>
        <p:nvSpPr>
          <p:cNvPr id="16" name="직사각형 113"/>
          <p:cNvSpPr>
            <a:spLocks noChangeArrowheads="1"/>
          </p:cNvSpPr>
          <p:nvPr/>
        </p:nvSpPr>
        <p:spPr bwMode="auto">
          <a:xfrm>
            <a:off x="5765816" y="3711504"/>
            <a:ext cx="762758" cy="369332"/>
          </a:xfrm>
          <a:prstGeom prst="rect">
            <a:avLst/>
          </a:prstGeom>
          <a:noFill/>
          <a:ln w="9525">
            <a:noFill/>
            <a:miter lim="800000"/>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rtl="0"/>
            <a:r>
              <a:rPr lang="en-US" altLang="ko-KR" b="1" dirty="0">
                <a:solidFill>
                  <a:schemeClr val="bg1"/>
                </a:solidFill>
                <a:cs typeface="Arial" panose="020B0604020202020204" pitchFamily="34" charset="0"/>
              </a:rPr>
              <a:t>3</a:t>
            </a:r>
            <a:endParaRPr lang="ko-KR" altLang="en-US" dirty="0">
              <a:solidFill>
                <a:schemeClr val="bg1"/>
              </a:solidFill>
            </a:endParaRPr>
          </a:p>
        </p:txBody>
      </p:sp>
      <p:sp>
        <p:nvSpPr>
          <p:cNvPr id="17" name="직사각형 113"/>
          <p:cNvSpPr>
            <a:spLocks noChangeArrowheads="1"/>
          </p:cNvSpPr>
          <p:nvPr/>
        </p:nvSpPr>
        <p:spPr bwMode="auto">
          <a:xfrm>
            <a:off x="7750702" y="3711504"/>
            <a:ext cx="762758" cy="369332"/>
          </a:xfrm>
          <a:prstGeom prst="rect">
            <a:avLst/>
          </a:prstGeom>
          <a:noFill/>
          <a:ln w="9525">
            <a:noFill/>
            <a:miter lim="800000"/>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rtl="0"/>
            <a:r>
              <a:rPr lang="en-US" altLang="ko-KR" b="1" dirty="0">
                <a:solidFill>
                  <a:schemeClr val="bg1"/>
                </a:solidFill>
                <a:cs typeface="Arial" panose="020B0604020202020204" pitchFamily="34" charset="0"/>
              </a:rPr>
              <a:t>2</a:t>
            </a:r>
            <a:endParaRPr lang="ko-KR" altLang="en-US" dirty="0">
              <a:solidFill>
                <a:schemeClr val="bg1"/>
              </a:solidFill>
            </a:endParaRPr>
          </a:p>
        </p:txBody>
      </p:sp>
      <p:sp>
        <p:nvSpPr>
          <p:cNvPr id="18" name="직사각형 113"/>
          <p:cNvSpPr>
            <a:spLocks noChangeArrowheads="1"/>
          </p:cNvSpPr>
          <p:nvPr/>
        </p:nvSpPr>
        <p:spPr bwMode="auto">
          <a:xfrm>
            <a:off x="9735588" y="3711504"/>
            <a:ext cx="762758" cy="369332"/>
          </a:xfrm>
          <a:prstGeom prst="rect">
            <a:avLst/>
          </a:prstGeom>
          <a:noFill/>
          <a:ln w="9525">
            <a:noFill/>
            <a:miter lim="800000"/>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rtl="0"/>
            <a:r>
              <a:rPr lang="en-US" altLang="ko-KR" b="1" dirty="0">
                <a:solidFill>
                  <a:schemeClr val="bg1"/>
                </a:solidFill>
                <a:cs typeface="Arial" panose="020B0604020202020204" pitchFamily="34" charset="0"/>
              </a:rPr>
              <a:t>1</a:t>
            </a:r>
            <a:endParaRPr lang="ko-KR" altLang="en-US" dirty="0">
              <a:solidFill>
                <a:schemeClr val="bg1"/>
              </a:solidFill>
            </a:endParaRPr>
          </a:p>
        </p:txBody>
      </p:sp>
      <p:grpSp>
        <p:nvGrpSpPr>
          <p:cNvPr id="19" name="Group 18"/>
          <p:cNvGrpSpPr/>
          <p:nvPr/>
        </p:nvGrpSpPr>
        <p:grpSpPr>
          <a:xfrm>
            <a:off x="9306736" y="4221376"/>
            <a:ext cx="1786710" cy="2611396"/>
            <a:chOff x="2543198" y="4388490"/>
            <a:chExt cx="2577763" cy="2043551"/>
          </a:xfrm>
        </p:grpSpPr>
        <p:sp>
          <p:nvSpPr>
            <p:cNvPr id="20" name="TextBox 19"/>
            <p:cNvSpPr txBox="1"/>
            <p:nvPr/>
          </p:nvSpPr>
          <p:spPr>
            <a:xfrm>
              <a:off x="2551706" y="4673829"/>
              <a:ext cx="2569255" cy="1758212"/>
            </a:xfrm>
            <a:prstGeom prst="rect">
              <a:avLst/>
            </a:prstGeom>
            <a:noFill/>
          </p:spPr>
          <p:txBody>
            <a:bodyPr wrap="square" rtlCol="0">
              <a:spAutoFit/>
            </a:bodyPr>
            <a:lstStyle/>
            <a:p>
              <a:pPr algn="ctr" rtl="0"/>
              <a:r>
                <a:rPr lang="ar-SA" sz="1600" b="1" spc="-50" dirty="0">
                  <a:effectLst/>
                  <a:latin typeface="Calibri" panose="020F0502020204030204" pitchFamily="34" charset="0"/>
                  <a:ea typeface="Calibri" panose="020F0502020204030204" pitchFamily="34" charset="0"/>
                  <a:cs typeface="Frutiger LT Arabic 45 Light"/>
                </a:rPr>
                <a:t>Many families whose children suffer from malnutrition</a:t>
              </a:r>
            </a:p>
            <a:p>
              <a:pPr algn="ctr" rtl="0"/>
              <a:r>
                <a:rPr lang="ar-SA" sz="1600" b="1" spc="-50" dirty="0">
                  <a:latin typeface="Calibri" panose="020F0502020204030204" pitchFamily="34" charset="0"/>
                  <a:ea typeface="Calibri" panose="020F0502020204030204" pitchFamily="34" charset="0"/>
                  <a:cs typeface="Frutiger LT Arabic 45 Light"/>
                </a:rPr>
                <a:t>And the weakest</a:t>
              </a:r>
              <a:r>
                <a:rPr lang="ar-SA" sz="1600" b="1" spc="-50" dirty="0">
                  <a:effectLst/>
                  <a:latin typeface="Calibri" panose="020F0502020204030204" pitchFamily="34" charset="0"/>
                  <a:ea typeface="Calibri" panose="020F0502020204030204" pitchFamily="34" charset="0"/>
                  <a:cs typeface="Frutiger LT Arabic 45 Light"/>
                </a:rPr>
                <a:t>In the governorate of Sanaa and the capital city</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ar-SA" altLang="ko-KR" sz="1100" dirty="0">
                <a:solidFill>
                  <a:schemeClr val="tx1">
                    <a:lumMod val="75000"/>
                    <a:lumOff val="25000"/>
                  </a:schemeClr>
                </a:solidFill>
                <a:cs typeface="Arial" panose="020B0604020202020204" pitchFamily="34" charset="0"/>
              </a:endParaRPr>
            </a:p>
          </p:txBody>
        </p:sp>
        <p:sp>
          <p:nvSpPr>
            <p:cNvPr id="21" name="TextBox 20"/>
            <p:cNvSpPr txBox="1"/>
            <p:nvPr/>
          </p:nvSpPr>
          <p:spPr>
            <a:xfrm>
              <a:off x="2543198" y="4388490"/>
              <a:ext cx="2577763" cy="264936"/>
            </a:xfrm>
            <a:prstGeom prst="rect">
              <a:avLst/>
            </a:prstGeom>
            <a:solidFill>
              <a:srgbClr val="B9D533"/>
            </a:solidFill>
          </p:spPr>
          <p:txBody>
            <a:bodyPr wrap="square" rtlCol="0">
              <a:spAutoFit/>
            </a:bodyPr>
            <a:lstStyle/>
            <a:p>
              <a:pPr algn="ctr" rtl="0"/>
              <a:r>
                <a:rPr lang="ar-SA" altLang="ko-KR" sz="1600" b="1" dirty="0">
                  <a:solidFill>
                    <a:schemeClr val="bg1"/>
                  </a:solidFill>
                  <a:cs typeface="Arial" panose="020B0604020202020204" pitchFamily="34" charset="0"/>
                </a:rPr>
                <a:t>problem exists</a:t>
              </a:r>
              <a:endParaRPr lang="ko-KR" altLang="en-US" sz="1600" b="1" dirty="0">
                <a:solidFill>
                  <a:schemeClr val="bg1"/>
                </a:solidFill>
                <a:cs typeface="Arial" panose="020B0604020202020204" pitchFamily="34" charset="0"/>
              </a:endParaRPr>
            </a:p>
          </p:txBody>
        </p:sp>
      </p:grpSp>
      <p:grpSp>
        <p:nvGrpSpPr>
          <p:cNvPr id="22" name="Group 21"/>
          <p:cNvGrpSpPr/>
          <p:nvPr/>
        </p:nvGrpSpPr>
        <p:grpSpPr>
          <a:xfrm>
            <a:off x="4888173" y="4139369"/>
            <a:ext cx="2437340" cy="2825932"/>
            <a:chOff x="2522806" y="4347006"/>
            <a:chExt cx="2612359" cy="2211436"/>
          </a:xfrm>
        </p:grpSpPr>
        <p:sp>
          <p:nvSpPr>
            <p:cNvPr id="23" name="TextBox 22"/>
            <p:cNvSpPr txBox="1"/>
            <p:nvPr/>
          </p:nvSpPr>
          <p:spPr>
            <a:xfrm>
              <a:off x="2522806" y="4800233"/>
              <a:ext cx="2569255" cy="1758209"/>
            </a:xfrm>
            <a:prstGeom prst="rect">
              <a:avLst/>
            </a:prstGeom>
            <a:noFill/>
          </p:spPr>
          <p:txBody>
            <a:bodyPr wrap="square" rtlCol="0">
              <a:spAutoFit/>
            </a:bodyPr>
            <a:lstStyle/>
            <a:p>
              <a:pPr algn="ctr" rtl="0"/>
              <a:r>
                <a:rPr lang="ar-SA" sz="1600" b="1" dirty="0">
                  <a:effectLst/>
                  <a:latin typeface="Calibri" panose="020F0502020204030204" pitchFamily="34" charset="0"/>
                  <a:ea typeface="Calibri" panose="020F0502020204030204" pitchFamily="34" charset="0"/>
                  <a:cs typeface="Frutiger LT Arabic 45 Light"/>
                </a:rPr>
                <a:t>Providing relief campaigns to the most vulnerable families</a:t>
              </a:r>
              <a:r>
                <a:rPr lang="ar-SA" sz="1600" b="1" spc="-50" dirty="0">
                  <a:effectLst/>
                  <a:latin typeface="Calibri" panose="020F0502020204030204" pitchFamily="34" charset="0"/>
                  <a:ea typeface="Calibri" panose="020F0502020204030204" pitchFamily="34" charset="0"/>
                  <a:cs typeface="Frutiger LT Arabic 45 Light"/>
                </a:rPr>
                <a:t>whose children suffer from malnutrition</a:t>
              </a:r>
              <a:r>
                <a:rPr lang="ar-SA" sz="1600" b="1" dirty="0">
                  <a:effectLst/>
                  <a:latin typeface="Calibri" panose="020F0502020204030204" pitchFamily="34" charset="0"/>
                  <a:ea typeface="Calibri" panose="020F0502020204030204" pitchFamily="34" charset="0"/>
                  <a:cs typeface="Frutiger LT Arabic 45 Light"/>
                </a:rPr>
                <a:t>Displaced, destitute and handicapped in the country</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1200" dirty="0">
                <a:solidFill>
                  <a:schemeClr val="tx1">
                    <a:lumMod val="75000"/>
                    <a:lumOff val="25000"/>
                  </a:schemeClr>
                </a:solidFill>
                <a:cs typeface="Arial" panose="020B0604020202020204" pitchFamily="34" charset="0"/>
              </a:endParaRPr>
            </a:p>
          </p:txBody>
        </p:sp>
        <p:sp>
          <p:nvSpPr>
            <p:cNvPr id="24" name="TextBox 23"/>
            <p:cNvSpPr txBox="1"/>
            <p:nvPr/>
          </p:nvSpPr>
          <p:spPr>
            <a:xfrm>
              <a:off x="2557402" y="4347006"/>
              <a:ext cx="2577763" cy="457616"/>
            </a:xfrm>
            <a:prstGeom prst="rect">
              <a:avLst/>
            </a:prstGeom>
            <a:solidFill>
              <a:srgbClr val="4BACC6"/>
            </a:solidFill>
          </p:spPr>
          <p:txBody>
            <a:bodyPr wrap="square" rtlCol="0">
              <a:spAutoFit/>
            </a:bodyPr>
            <a:lstStyle/>
            <a:p>
              <a:pPr algn="ctr" rtl="0"/>
              <a:r>
                <a:rPr lang="ar-SA" altLang="ko-KR" sz="1600" b="1" dirty="0">
                  <a:solidFill>
                    <a:schemeClr val="bg1"/>
                  </a:solidFill>
                  <a:cs typeface="Arial" panose="020B0604020202020204" pitchFamily="34" charset="0"/>
                </a:rPr>
                <a:t>Intervention proposal from the organization</a:t>
              </a:r>
              <a:endParaRPr lang="ko-KR" altLang="en-US" sz="1600" b="1" dirty="0">
                <a:solidFill>
                  <a:schemeClr val="bg1"/>
                </a:solidFill>
                <a:cs typeface="Arial" panose="020B0604020202020204" pitchFamily="34" charset="0"/>
              </a:endParaRPr>
            </a:p>
          </p:txBody>
        </p:sp>
      </p:grpSp>
      <p:grpSp>
        <p:nvGrpSpPr>
          <p:cNvPr id="25" name="Group 24"/>
          <p:cNvGrpSpPr/>
          <p:nvPr/>
        </p:nvGrpSpPr>
        <p:grpSpPr>
          <a:xfrm>
            <a:off x="3070322" y="1651895"/>
            <a:ext cx="2365827" cy="2280387"/>
            <a:chOff x="2134938" y="4242176"/>
            <a:chExt cx="3140599" cy="1550097"/>
          </a:xfrm>
        </p:grpSpPr>
        <p:sp>
          <p:nvSpPr>
            <p:cNvPr id="26" name="TextBox 25"/>
            <p:cNvSpPr txBox="1"/>
            <p:nvPr/>
          </p:nvSpPr>
          <p:spPr>
            <a:xfrm>
              <a:off x="2134938" y="4578846"/>
              <a:ext cx="3140599" cy="1213427"/>
            </a:xfrm>
            <a:prstGeom prst="rect">
              <a:avLst/>
            </a:prstGeom>
            <a:noFill/>
          </p:spPr>
          <p:txBody>
            <a:bodyPr wrap="square" rtlCol="0">
              <a:spAutoFit/>
            </a:bodyPr>
            <a:lstStyle/>
            <a:p>
              <a:pPr algn="ctr"/>
              <a:r>
                <a:rPr lang="en-US" sz="1600" b="1" spc="-50" dirty="0">
                  <a:effectLst/>
                  <a:latin typeface="Calibri" panose="020F0502020204030204" pitchFamily="34" charset="0"/>
                  <a:ea typeface="Calibri" panose="020F0502020204030204" pitchFamily="34" charset="0"/>
                  <a:cs typeface="Frutiger LT Arabic 45 Light"/>
                </a:rPr>
                <a:t>O</a:t>
              </a:r>
              <a:r>
                <a:rPr lang="ar-SA" sz="1600" b="1" spc="-50" dirty="0">
                  <a:effectLst/>
                  <a:latin typeface="Calibri" panose="020F0502020204030204" pitchFamily="34" charset="0"/>
                  <a:ea typeface="Calibri" panose="020F0502020204030204" pitchFamily="34" charset="0"/>
                  <a:cs typeface="Frutiger LT Arabic 45 Light"/>
                </a:rPr>
                <a:t>rganisation</a:t>
              </a:r>
              <a:r>
                <a:rPr lang="en-US" sz="1600" b="1" spc="-50" dirty="0">
                  <a:effectLst/>
                  <a:latin typeface="Calibri" panose="020F0502020204030204" pitchFamily="34" charset="0"/>
                  <a:ea typeface="Calibri" panose="020F0502020204030204" pitchFamily="34" charset="0"/>
                  <a:cs typeface="Frutiger LT Arabic 45 Light"/>
                </a:rPr>
                <a:t> </a:t>
              </a:r>
              <a:r>
                <a:rPr lang="en-US" sz="1600" b="1" spc="-50" dirty="0">
                  <a:latin typeface="Calibri" panose="020F0502020204030204" pitchFamily="34" charset="0"/>
                  <a:ea typeface="Calibri" panose="020F0502020204030204" pitchFamily="34" charset="0"/>
                  <a:cs typeface="Frutiger LT Arabic 45 Light"/>
                </a:rPr>
                <a:t>ACT </a:t>
              </a:r>
              <a:r>
                <a:rPr lang="ar-SA" sz="1600" b="1" spc="-50" dirty="0">
                  <a:effectLst/>
                  <a:latin typeface="Calibri" panose="020F0502020204030204" pitchFamily="34" charset="0"/>
                  <a:ea typeface="Calibri" panose="020F0502020204030204" pitchFamily="34" charset="0"/>
                  <a:cs typeface="Frutiger LT Arabic 45 Light"/>
                </a:rPr>
                <a:t>San</a:t>
              </a:r>
              <a:r>
                <a:rPr lang="en-US" sz="1600" b="1" spc="-50" dirty="0">
                  <a:effectLst/>
                  <a:latin typeface="Calibri" panose="020F0502020204030204" pitchFamily="34" charset="0"/>
                  <a:ea typeface="Calibri" panose="020F0502020204030204" pitchFamily="34" charset="0"/>
                  <a:cs typeface="Frutiger LT Arabic 45 Light"/>
                </a:rPr>
                <a:t>I</a:t>
              </a:r>
              <a:r>
                <a:rPr lang="ar-SA" sz="1600" b="1" spc="-50" dirty="0">
                  <a:effectLst/>
                  <a:latin typeface="Calibri" panose="020F0502020204030204" pitchFamily="34" charset="0"/>
                  <a:ea typeface="Calibri" panose="020F0502020204030204" pitchFamily="34" charset="0"/>
                  <a:cs typeface="Frutiger LT Arabic 45 Light"/>
                </a:rPr>
                <a:t>d Organization for Relief and Development granted </a:t>
              </a:r>
              <a:r>
                <a:rPr lang="en-US" sz="1600" b="1" spc="-50" dirty="0">
                  <a:effectLst/>
                  <a:latin typeface="Calibri" panose="020F0502020204030204" pitchFamily="34" charset="0"/>
                  <a:ea typeface="Calibri" panose="020F0502020204030204" pitchFamily="34" charset="0"/>
                  <a:cs typeface="Frutiger LT Arabic 45 Light"/>
                </a:rPr>
                <a:t>200</a:t>
              </a:r>
              <a:r>
                <a:rPr lang="ar-SA" sz="1600" b="1" spc="-50" dirty="0">
                  <a:effectLst/>
                  <a:latin typeface="Calibri" panose="020F0502020204030204" pitchFamily="34" charset="0"/>
                  <a:ea typeface="Calibri" panose="020F0502020204030204" pitchFamily="34" charset="0"/>
                  <a:cs typeface="Frutiger LT Arabic 45 Light"/>
                </a:rPr>
                <a:t> meals a day for </a:t>
              </a:r>
              <a:r>
                <a:rPr lang="en-US" sz="1600" b="1" spc="-50" dirty="0">
                  <a:effectLst/>
                  <a:latin typeface="Calibri" panose="020F0502020204030204" pitchFamily="34" charset="0"/>
                  <a:ea typeface="Calibri" panose="020F0502020204030204" pitchFamily="34" charset="0"/>
                  <a:cs typeface="Frutiger LT Arabic 45 Light"/>
                </a:rPr>
                <a:t>10</a:t>
              </a:r>
              <a:r>
                <a:rPr lang="ar-SA" sz="1600" b="1" spc="-50" dirty="0">
                  <a:effectLst/>
                  <a:latin typeface="Calibri" panose="020F0502020204030204" pitchFamily="34" charset="0"/>
                  <a:ea typeface="Calibri" panose="020F0502020204030204" pitchFamily="34" charset="0"/>
                  <a:cs typeface="Frutiger LT Arabic 45 Light"/>
                </a:rPr>
                <a:t> days to target the most vulnerable families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1400" dirty="0">
                <a:solidFill>
                  <a:schemeClr val="tx1">
                    <a:lumMod val="75000"/>
                    <a:lumOff val="25000"/>
                  </a:schemeClr>
                </a:solidFill>
                <a:cs typeface="Arial" panose="020B0604020202020204" pitchFamily="34" charset="0"/>
              </a:endParaRPr>
            </a:p>
          </p:txBody>
        </p:sp>
        <p:sp>
          <p:nvSpPr>
            <p:cNvPr id="27" name="TextBox 26"/>
            <p:cNvSpPr txBox="1"/>
            <p:nvPr/>
          </p:nvSpPr>
          <p:spPr>
            <a:xfrm>
              <a:off x="2543197" y="4242176"/>
              <a:ext cx="2577763" cy="264936"/>
            </a:xfrm>
            <a:prstGeom prst="rect">
              <a:avLst/>
            </a:prstGeom>
            <a:solidFill>
              <a:srgbClr val="0E7FB7"/>
            </a:solidFill>
          </p:spPr>
          <p:txBody>
            <a:bodyPr wrap="square" rtlCol="0">
              <a:spAutoFit/>
            </a:bodyPr>
            <a:lstStyle/>
            <a:p>
              <a:pPr algn="ctr" rtl="0"/>
              <a:r>
                <a:rPr lang="ar-SA" altLang="ko-KR" sz="1600" b="1" dirty="0">
                  <a:solidFill>
                    <a:schemeClr val="bg1"/>
                  </a:solidFill>
                  <a:cs typeface="Arial" panose="020B0604020202020204" pitchFamily="34" charset="0"/>
                </a:rPr>
                <a:t>Implementation of the proposal</a:t>
              </a:r>
              <a:endParaRPr lang="ko-KR" altLang="en-US" sz="1600" b="1" dirty="0">
                <a:solidFill>
                  <a:schemeClr val="bg1"/>
                </a:solidFill>
                <a:cs typeface="Arial" panose="020B0604020202020204" pitchFamily="34" charset="0"/>
              </a:endParaRPr>
            </a:p>
          </p:txBody>
        </p:sp>
      </p:grpSp>
      <p:grpSp>
        <p:nvGrpSpPr>
          <p:cNvPr id="28" name="Group 27"/>
          <p:cNvGrpSpPr/>
          <p:nvPr/>
        </p:nvGrpSpPr>
        <p:grpSpPr>
          <a:xfrm>
            <a:off x="6939631" y="1252397"/>
            <a:ext cx="2588682" cy="2064050"/>
            <a:chOff x="2420919" y="4253796"/>
            <a:chExt cx="2975155" cy="1211591"/>
          </a:xfrm>
        </p:grpSpPr>
        <p:sp>
          <p:nvSpPr>
            <p:cNvPr id="29" name="TextBox 28"/>
            <p:cNvSpPr txBox="1"/>
            <p:nvPr/>
          </p:nvSpPr>
          <p:spPr>
            <a:xfrm>
              <a:off x="2513721" y="4670466"/>
              <a:ext cx="2724653" cy="794921"/>
            </a:xfrm>
            <a:prstGeom prst="rect">
              <a:avLst/>
            </a:prstGeom>
            <a:noFill/>
          </p:spPr>
          <p:txBody>
            <a:bodyPr wrap="square" rtlCol="0">
              <a:spAutoFit/>
            </a:bodyPr>
            <a:lstStyle/>
            <a:p>
              <a:pPr algn="ctr" rtl="0"/>
              <a:r>
                <a:rPr lang="ar-SA" sz="1400" b="1" spc="-50" dirty="0">
                  <a:effectLst/>
                  <a:latin typeface="Calibri" panose="020F0502020204030204" pitchFamily="34" charset="0"/>
                  <a:ea typeface="Calibri" panose="020F0502020204030204" pitchFamily="34" charset="0"/>
                  <a:cs typeface="Frutiger LT Arabic 45 Light"/>
                </a:rPr>
                <a:t>The causes of this problem were analyzed using the tree method. One of the main causes of this problem was the war on Yemen, including the governorate.</a:t>
              </a:r>
              <a:endParaRPr lang="en-US" sz="1400" dirty="0">
                <a:effectLst/>
                <a:latin typeface="Calibri" panose="020F0502020204030204" pitchFamily="34" charset="0"/>
                <a:ea typeface="Calibri" panose="020F0502020204030204" pitchFamily="34" charset="0"/>
                <a:cs typeface="Arial" panose="020B0604020202020204" pitchFamily="34" charset="0"/>
              </a:endParaRPr>
            </a:p>
            <a:p>
              <a:pPr algn="ctr" rtl="0"/>
              <a:r>
                <a:rPr lang="en-US" altLang="ko-KR" sz="1100" dirty="0">
                  <a:solidFill>
                    <a:schemeClr val="tx1">
                      <a:lumMod val="75000"/>
                      <a:lumOff val="25000"/>
                    </a:schemeClr>
                  </a:solidFill>
                  <a:cs typeface="Arial" panose="020B0604020202020204" pitchFamily="34" charset="0"/>
                </a:rPr>
                <a:t> </a:t>
              </a:r>
              <a:r>
                <a:rPr lang="ko-KR" altLang="en-US" sz="1100" dirty="0">
                  <a:solidFill>
                    <a:schemeClr val="tx1">
                      <a:lumMod val="75000"/>
                      <a:lumOff val="25000"/>
                    </a:schemeClr>
                  </a:solidFill>
                  <a:cs typeface="Arial" panose="020B0604020202020204" pitchFamily="34" charset="0"/>
                </a:rPr>
                <a:t> </a:t>
              </a:r>
              <a:r>
                <a:rPr lang="en-US" altLang="ko-KR" sz="1100" dirty="0">
                  <a:solidFill>
                    <a:schemeClr val="tx1">
                      <a:lumMod val="75000"/>
                      <a:lumOff val="25000"/>
                    </a:schemeClr>
                  </a:solidFill>
                  <a:cs typeface="Arial" panose="020B0604020202020204" pitchFamily="34" charset="0"/>
                </a:rPr>
                <a:t> </a:t>
              </a:r>
              <a:endParaRPr lang="ko-KR" altLang="en-US" sz="1100" dirty="0">
                <a:solidFill>
                  <a:schemeClr val="tx1">
                    <a:lumMod val="75000"/>
                    <a:lumOff val="25000"/>
                  </a:schemeClr>
                </a:solidFill>
                <a:cs typeface="Arial" panose="020B0604020202020204" pitchFamily="34" charset="0"/>
              </a:endParaRPr>
            </a:p>
          </p:txBody>
        </p:sp>
        <p:sp>
          <p:nvSpPr>
            <p:cNvPr id="30" name="TextBox 29"/>
            <p:cNvSpPr txBox="1"/>
            <p:nvPr/>
          </p:nvSpPr>
          <p:spPr>
            <a:xfrm>
              <a:off x="2420919" y="4253796"/>
              <a:ext cx="2975155" cy="454144"/>
            </a:xfrm>
            <a:prstGeom prst="rect">
              <a:avLst/>
            </a:prstGeom>
            <a:solidFill>
              <a:srgbClr val="45C1A4"/>
            </a:solidFill>
          </p:spPr>
          <p:txBody>
            <a:bodyPr wrap="square" rtlCol="0">
              <a:spAutoFit/>
            </a:bodyPr>
            <a:lstStyle/>
            <a:p>
              <a:pPr algn="ctr" rtl="0">
                <a:lnSpc>
                  <a:spcPct val="107000"/>
                </a:lnSpc>
                <a:spcAft>
                  <a:spcPts val="800"/>
                </a:spcAft>
              </a:pPr>
              <a:r>
                <a:rPr lang="ar-SA" sz="1400" b="1" dirty="0">
                  <a:solidFill>
                    <a:schemeClr val="bg1"/>
                  </a:solidFill>
                  <a:effectLst/>
                  <a:latin typeface="Calibri" panose="020F0502020204030204" pitchFamily="34" charset="0"/>
                  <a:ea typeface="Calibri" panose="020F0502020204030204" pitchFamily="34" charset="0"/>
                  <a:cs typeface="Frutiger LT Arabic 45 Light"/>
                </a:rPr>
                <a:t>Problem </a:t>
              </a:r>
              <a:r>
                <a:rPr lang="en-US" sz="1400" b="1" dirty="0">
                  <a:solidFill>
                    <a:schemeClr val="bg1"/>
                  </a:solidFill>
                  <a:effectLst/>
                  <a:latin typeface="Calibri" panose="020F0502020204030204" pitchFamily="34" charset="0"/>
                  <a:ea typeface="Calibri" panose="020F0502020204030204" pitchFamily="34" charset="0"/>
                  <a:cs typeface="Frutiger LT Arabic 45 Light"/>
                </a:rPr>
                <a:t>A</a:t>
              </a:r>
              <a:r>
                <a:rPr lang="ar-SA" sz="1400" b="1" dirty="0">
                  <a:solidFill>
                    <a:schemeClr val="bg1"/>
                  </a:solidFill>
                  <a:effectLst/>
                  <a:latin typeface="Calibri" panose="020F0502020204030204" pitchFamily="34" charset="0"/>
                  <a:ea typeface="Calibri" panose="020F0502020204030204" pitchFamily="34" charset="0"/>
                  <a:cs typeface="Frutiger LT Arabic 45 Light"/>
                </a:rPr>
                <a:t>nalysis: </a:t>
              </a:r>
              <a:br>
                <a:rPr lang="en-US" sz="1400" b="1" dirty="0">
                  <a:solidFill>
                    <a:schemeClr val="bg1"/>
                  </a:solidFill>
                  <a:effectLst/>
                  <a:latin typeface="Calibri" panose="020F0502020204030204" pitchFamily="34" charset="0"/>
                  <a:ea typeface="Calibri" panose="020F0502020204030204" pitchFamily="34" charset="0"/>
                  <a:cs typeface="Frutiger LT Arabic 45 Light"/>
                </a:rPr>
              </a:br>
              <a:r>
                <a:rPr lang="ar-SA" sz="1400" b="1" dirty="0">
                  <a:solidFill>
                    <a:schemeClr val="bg1"/>
                  </a:solidFill>
                  <a:effectLst/>
                  <a:latin typeface="Calibri" panose="020F0502020204030204" pitchFamily="34" charset="0"/>
                  <a:ea typeface="Calibri" panose="020F0502020204030204" pitchFamily="34" charset="0"/>
                  <a:cs typeface="Frutiger LT Arabic 45 Light"/>
                </a:rPr>
                <a:t>by Sand Relief and Development Organization</a:t>
              </a:r>
              <a:endParaRPr lang="en-US" sz="1400" b="1"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grpSp>
      <p:grpSp>
        <p:nvGrpSpPr>
          <p:cNvPr id="31" name="Group 42"/>
          <p:cNvGrpSpPr/>
          <p:nvPr/>
        </p:nvGrpSpPr>
        <p:grpSpPr>
          <a:xfrm flipV="1">
            <a:off x="1186356" y="2523190"/>
            <a:ext cx="2147470" cy="1535158"/>
            <a:chOff x="8567658" y="3512928"/>
            <a:chExt cx="2147470" cy="1535158"/>
          </a:xfrm>
          <a:solidFill>
            <a:schemeClr val="accent6"/>
          </a:solidFill>
        </p:grpSpPr>
        <p:sp>
          <p:nvSpPr>
            <p:cNvPr id="32" name="Pentagon 43"/>
            <p:cNvSpPr/>
            <p:nvPr/>
          </p:nvSpPr>
          <p:spPr>
            <a:xfrm>
              <a:off x="8567658" y="3512928"/>
              <a:ext cx="2147470" cy="324000"/>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rtl="0"/>
              <a:endParaRPr lang="ko-KR" altLang="en-US" sz="2700" dirty="0">
                <a:solidFill>
                  <a:schemeClr val="tx1">
                    <a:lumMod val="75000"/>
                    <a:lumOff val="25000"/>
                  </a:schemeClr>
                </a:solidFill>
              </a:endParaRPr>
            </a:p>
          </p:txBody>
        </p:sp>
        <p:sp>
          <p:nvSpPr>
            <p:cNvPr id="33" name="Donut 44"/>
            <p:cNvSpPr/>
            <p:nvPr/>
          </p:nvSpPr>
          <p:spPr>
            <a:xfrm>
              <a:off x="8832402" y="3596351"/>
              <a:ext cx="1451735" cy="1451735"/>
            </a:xfrm>
            <a:prstGeom prst="donut">
              <a:avLst>
                <a:gd name="adj" fmla="val 1762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solidFill>
                  <a:schemeClr val="tx1">
                    <a:lumMod val="75000"/>
                    <a:lumOff val="25000"/>
                  </a:schemeClr>
                </a:solidFill>
              </a:endParaRPr>
            </a:p>
          </p:txBody>
        </p:sp>
      </p:grpSp>
      <p:sp>
        <p:nvSpPr>
          <p:cNvPr id="34" name="직사각형 113"/>
          <p:cNvSpPr>
            <a:spLocks noChangeArrowheads="1"/>
          </p:cNvSpPr>
          <p:nvPr/>
        </p:nvSpPr>
        <p:spPr bwMode="auto">
          <a:xfrm>
            <a:off x="1795588" y="3711504"/>
            <a:ext cx="762758" cy="369332"/>
          </a:xfrm>
          <a:prstGeom prst="rect">
            <a:avLst/>
          </a:prstGeom>
          <a:noFill/>
          <a:ln w="9525">
            <a:noFill/>
            <a:miter lim="800000"/>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rtl="0"/>
            <a:r>
              <a:rPr lang="en-US" altLang="ko-KR" b="1" dirty="0">
                <a:solidFill>
                  <a:schemeClr val="bg1"/>
                </a:solidFill>
                <a:cs typeface="Arial" panose="020B0604020202020204" pitchFamily="34" charset="0"/>
              </a:rPr>
              <a:t>6</a:t>
            </a:r>
            <a:endParaRPr lang="ko-KR" altLang="en-US" dirty="0">
              <a:solidFill>
                <a:schemeClr val="bg1"/>
              </a:solidFill>
            </a:endParaRPr>
          </a:p>
        </p:txBody>
      </p:sp>
      <p:grpSp>
        <p:nvGrpSpPr>
          <p:cNvPr id="35" name="Group 55"/>
          <p:cNvGrpSpPr/>
          <p:nvPr/>
        </p:nvGrpSpPr>
        <p:grpSpPr>
          <a:xfrm>
            <a:off x="1283612" y="4221375"/>
            <a:ext cx="1786710" cy="1472622"/>
            <a:chOff x="2543198" y="4388490"/>
            <a:chExt cx="2577763" cy="1152402"/>
          </a:xfrm>
        </p:grpSpPr>
        <p:sp>
          <p:nvSpPr>
            <p:cNvPr id="36" name="TextBox 35"/>
            <p:cNvSpPr txBox="1"/>
            <p:nvPr/>
          </p:nvSpPr>
          <p:spPr>
            <a:xfrm>
              <a:off x="2551706" y="4673829"/>
              <a:ext cx="2569255" cy="867063"/>
            </a:xfrm>
            <a:prstGeom prst="rect">
              <a:avLst/>
            </a:prstGeom>
            <a:noFill/>
          </p:spPr>
          <p:txBody>
            <a:bodyPr wrap="square" rtlCol="0">
              <a:spAutoFit/>
            </a:bodyPr>
            <a:lstStyle/>
            <a:p>
              <a:pPr algn="ctr" rtl="0"/>
              <a:r>
                <a:rPr lang="ar-SA" sz="1800" dirty="0">
                  <a:effectLst/>
                  <a:latin typeface="Calibri" panose="020F0502020204030204" pitchFamily="34" charset="0"/>
                  <a:ea typeface="Calibri" panose="020F0502020204030204" pitchFamily="34" charset="0"/>
                  <a:cs typeface="Frutiger LT Arabic 45 Light"/>
                </a:rPr>
                <a:t>IF: Suitability is achieved by a large percentage in this activity</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ctr" rtl="0"/>
              <a:endParaRPr lang="ko-KR" altLang="en-US" sz="1200" dirty="0">
                <a:solidFill>
                  <a:schemeClr val="tx1">
                    <a:lumMod val="75000"/>
                    <a:lumOff val="25000"/>
                  </a:schemeClr>
                </a:solidFill>
                <a:cs typeface="Arial" panose="020B0604020202020204" pitchFamily="34" charset="0"/>
              </a:endParaRPr>
            </a:p>
          </p:txBody>
        </p:sp>
        <p:sp>
          <p:nvSpPr>
            <p:cNvPr id="37" name="TextBox 36"/>
            <p:cNvSpPr txBox="1"/>
            <p:nvPr/>
          </p:nvSpPr>
          <p:spPr>
            <a:xfrm>
              <a:off x="2543198" y="4388490"/>
              <a:ext cx="2577763" cy="264936"/>
            </a:xfrm>
            <a:prstGeom prst="rect">
              <a:avLst/>
            </a:prstGeom>
            <a:solidFill>
              <a:schemeClr val="accent6">
                <a:lumMod val="60000"/>
                <a:lumOff val="40000"/>
              </a:schemeClr>
            </a:solidFill>
          </p:spPr>
          <p:txBody>
            <a:bodyPr wrap="square" rtlCol="0">
              <a:spAutoFit/>
            </a:bodyPr>
            <a:lstStyle/>
            <a:p>
              <a:pPr algn="ctr" rtl="0"/>
              <a:r>
                <a:rPr lang="ar-SA" altLang="ko-KR" sz="1600" b="1" dirty="0">
                  <a:solidFill>
                    <a:schemeClr val="bg1"/>
                  </a:solidFill>
                  <a:cs typeface="Arial" panose="020B0604020202020204" pitchFamily="34" charset="0"/>
                </a:rPr>
                <a:t>Achieving fit</a:t>
              </a:r>
              <a:endParaRPr lang="ko-KR" altLang="en-US" sz="1600" b="1" dirty="0">
                <a:solidFill>
                  <a:schemeClr val="bg1"/>
                </a:solidFill>
                <a:cs typeface="Arial" panose="020B0604020202020204" pitchFamily="34" charset="0"/>
              </a:endParaRPr>
            </a:p>
          </p:txBody>
        </p:sp>
      </p:grpSp>
      <p:sp>
        <p:nvSpPr>
          <p:cNvPr id="38" name="Rounded Rectangle 5"/>
          <p:cNvSpPr/>
          <p:nvPr/>
        </p:nvSpPr>
        <p:spPr>
          <a:xfrm flipH="1">
            <a:off x="3947962" y="4407176"/>
            <a:ext cx="391682" cy="323114"/>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1" fmla="*/ 1384251 w 3217557"/>
              <a:gd name="connsiteY0-2" fmla="*/ 661544 h 2702049"/>
              <a:gd name="connsiteX1-3" fmla="*/ 1574067 w 3217557"/>
              <a:gd name="connsiteY1-4" fmla="*/ 851360 h 2702049"/>
              <a:gd name="connsiteX2-5" fmla="*/ 1384251 w 3217557"/>
              <a:gd name="connsiteY2-6" fmla="*/ 1041176 h 2702049"/>
              <a:gd name="connsiteX3-7" fmla="*/ 1194435 w 3217557"/>
              <a:gd name="connsiteY3-8" fmla="*/ 851360 h 2702049"/>
              <a:gd name="connsiteX4-9" fmla="*/ 1384251 w 3217557"/>
              <a:gd name="connsiteY4-10" fmla="*/ 661544 h 2702049"/>
              <a:gd name="connsiteX5-11" fmla="*/ 1993421 w 3217557"/>
              <a:gd name="connsiteY5-12" fmla="*/ 661544 h 2702049"/>
              <a:gd name="connsiteX6-13" fmla="*/ 2183237 w 3217557"/>
              <a:gd name="connsiteY6-14" fmla="*/ 851360 h 2702049"/>
              <a:gd name="connsiteX7-15" fmla="*/ 1993421 w 3217557"/>
              <a:gd name="connsiteY7-16" fmla="*/ 1041176 h 2702049"/>
              <a:gd name="connsiteX8-17" fmla="*/ 1803605 w 3217557"/>
              <a:gd name="connsiteY8-18" fmla="*/ 851360 h 2702049"/>
              <a:gd name="connsiteX9-19" fmla="*/ 1993421 w 3217557"/>
              <a:gd name="connsiteY9-20" fmla="*/ 661544 h 2702049"/>
              <a:gd name="connsiteX10-21" fmla="*/ 2602591 w 3217557"/>
              <a:gd name="connsiteY10-22" fmla="*/ 661544 h 2702049"/>
              <a:gd name="connsiteX11-23" fmla="*/ 2792407 w 3217557"/>
              <a:gd name="connsiteY11-24" fmla="*/ 851360 h 2702049"/>
              <a:gd name="connsiteX12-25" fmla="*/ 2602591 w 3217557"/>
              <a:gd name="connsiteY12-26" fmla="*/ 1041176 h 2702049"/>
              <a:gd name="connsiteX13-27" fmla="*/ 2412775 w 3217557"/>
              <a:gd name="connsiteY13-28" fmla="*/ 851360 h 2702049"/>
              <a:gd name="connsiteX14-29" fmla="*/ 2602591 w 3217557"/>
              <a:gd name="connsiteY14-30" fmla="*/ 661544 h 2702049"/>
              <a:gd name="connsiteX15-31" fmla="*/ 677114 w 3217557"/>
              <a:gd name="connsiteY15-32" fmla="*/ 569491 h 2702049"/>
              <a:gd name="connsiteX16-33" fmla="*/ 330916 w 3217557"/>
              <a:gd name="connsiteY16-34" fmla="*/ 569491 h 2702049"/>
              <a:gd name="connsiteX17-35" fmla="*/ 0 w 3217557"/>
              <a:gd name="connsiteY17-36" fmla="*/ 900407 h 2702049"/>
              <a:gd name="connsiteX18-37" fmla="*/ 0 w 3217557"/>
              <a:gd name="connsiteY18-38" fmla="*/ 1952009 h 2702049"/>
              <a:gd name="connsiteX19-39" fmla="*/ 330916 w 3217557"/>
              <a:gd name="connsiteY19-40" fmla="*/ 2282925 h 2702049"/>
              <a:gd name="connsiteX20-41" fmla="*/ 711670 w 3217557"/>
              <a:gd name="connsiteY20-42" fmla="*/ 2282925 h 2702049"/>
              <a:gd name="connsiteX21-43" fmla="*/ 15770 w 3217557"/>
              <a:gd name="connsiteY21-44" fmla="*/ 2702049 h 2702049"/>
              <a:gd name="connsiteX22-45" fmla="*/ 1294529 w 3217557"/>
              <a:gd name="connsiteY22-46" fmla="*/ 2282925 h 2702049"/>
              <a:gd name="connsiteX23-47" fmla="*/ 2117356 w 3217557"/>
              <a:gd name="connsiteY23-48" fmla="*/ 2282925 h 2702049"/>
              <a:gd name="connsiteX24-49" fmla="*/ 2418395 w 3217557"/>
              <a:gd name="connsiteY24-50" fmla="*/ 2087951 h 2702049"/>
              <a:gd name="connsiteX25-51" fmla="*/ 1830857 w 3217557"/>
              <a:gd name="connsiteY25-52" fmla="*/ 1799347 h 2702049"/>
              <a:gd name="connsiteX26-53" fmla="*/ 1008030 w 3217557"/>
              <a:gd name="connsiteY26-54" fmla="*/ 1799347 h 2702049"/>
              <a:gd name="connsiteX27-55" fmla="*/ 677114 w 3217557"/>
              <a:gd name="connsiteY27-56" fmla="*/ 1468431 h 2702049"/>
              <a:gd name="connsiteX28-57" fmla="*/ 677114 w 3217557"/>
              <a:gd name="connsiteY28-58" fmla="*/ 569491 h 2702049"/>
              <a:gd name="connsiteX29-59" fmla="*/ 2886641 w 3217557"/>
              <a:gd name="connsiteY29-60" fmla="*/ 0 h 2702049"/>
              <a:gd name="connsiteX30-61" fmla="*/ 1100201 w 3217557"/>
              <a:gd name="connsiteY30-62" fmla="*/ 0 h 2702049"/>
              <a:gd name="connsiteX31-63" fmla="*/ 769285 w 3217557"/>
              <a:gd name="connsiteY31-64" fmla="*/ 330916 h 2702049"/>
              <a:gd name="connsiteX32-65" fmla="*/ 769285 w 3217557"/>
              <a:gd name="connsiteY32-66" fmla="*/ 1382518 h 2702049"/>
              <a:gd name="connsiteX33-67" fmla="*/ 1100201 w 3217557"/>
              <a:gd name="connsiteY33-68" fmla="*/ 1713434 h 2702049"/>
              <a:gd name="connsiteX34-69" fmla="*/ 1923028 w 3217557"/>
              <a:gd name="connsiteY34-70" fmla="*/ 1713434 h 2702049"/>
              <a:gd name="connsiteX35-71" fmla="*/ 3078958 w 3217557"/>
              <a:gd name="connsiteY35-72" fmla="*/ 2077967 h 2702049"/>
              <a:gd name="connsiteX36-73" fmla="*/ 2505887 w 3217557"/>
              <a:gd name="connsiteY36-74" fmla="*/ 1713434 h 2702049"/>
              <a:gd name="connsiteX37-75" fmla="*/ 2886641 w 3217557"/>
              <a:gd name="connsiteY37-76" fmla="*/ 1713434 h 2702049"/>
              <a:gd name="connsiteX38-77" fmla="*/ 3217557 w 3217557"/>
              <a:gd name="connsiteY38-78" fmla="*/ 1382518 h 2702049"/>
              <a:gd name="connsiteX39-79" fmla="*/ 3217557 w 3217557"/>
              <a:gd name="connsiteY39-80" fmla="*/ 330916 h 2702049"/>
              <a:gd name="connsiteX40-81" fmla="*/ 2886641 w 3217557"/>
              <a:gd name="connsiteY40-82" fmla="*/ 0 h 2702049"/>
              <a:gd name="connsiteX0-83" fmla="*/ 1384251 w 3217557"/>
              <a:gd name="connsiteY0-84" fmla="*/ 661544 h 2633810"/>
              <a:gd name="connsiteX1-85" fmla="*/ 1574067 w 3217557"/>
              <a:gd name="connsiteY1-86" fmla="*/ 851360 h 2633810"/>
              <a:gd name="connsiteX2-87" fmla="*/ 1384251 w 3217557"/>
              <a:gd name="connsiteY2-88" fmla="*/ 1041176 h 2633810"/>
              <a:gd name="connsiteX3-89" fmla="*/ 1194435 w 3217557"/>
              <a:gd name="connsiteY3-90" fmla="*/ 851360 h 2633810"/>
              <a:gd name="connsiteX4-91" fmla="*/ 1384251 w 3217557"/>
              <a:gd name="connsiteY4-92" fmla="*/ 661544 h 2633810"/>
              <a:gd name="connsiteX5-93" fmla="*/ 1993421 w 3217557"/>
              <a:gd name="connsiteY5-94" fmla="*/ 661544 h 2633810"/>
              <a:gd name="connsiteX6-95" fmla="*/ 2183237 w 3217557"/>
              <a:gd name="connsiteY6-96" fmla="*/ 851360 h 2633810"/>
              <a:gd name="connsiteX7-97" fmla="*/ 1993421 w 3217557"/>
              <a:gd name="connsiteY7-98" fmla="*/ 1041176 h 2633810"/>
              <a:gd name="connsiteX8-99" fmla="*/ 1803605 w 3217557"/>
              <a:gd name="connsiteY8-100" fmla="*/ 851360 h 2633810"/>
              <a:gd name="connsiteX9-101" fmla="*/ 1993421 w 3217557"/>
              <a:gd name="connsiteY9-102" fmla="*/ 661544 h 2633810"/>
              <a:gd name="connsiteX10-103" fmla="*/ 2602591 w 3217557"/>
              <a:gd name="connsiteY10-104" fmla="*/ 661544 h 2633810"/>
              <a:gd name="connsiteX11-105" fmla="*/ 2792407 w 3217557"/>
              <a:gd name="connsiteY11-106" fmla="*/ 851360 h 2633810"/>
              <a:gd name="connsiteX12-107" fmla="*/ 2602591 w 3217557"/>
              <a:gd name="connsiteY12-108" fmla="*/ 1041176 h 2633810"/>
              <a:gd name="connsiteX13-109" fmla="*/ 2412775 w 3217557"/>
              <a:gd name="connsiteY13-110" fmla="*/ 851360 h 2633810"/>
              <a:gd name="connsiteX14-111" fmla="*/ 2602591 w 3217557"/>
              <a:gd name="connsiteY14-112" fmla="*/ 661544 h 2633810"/>
              <a:gd name="connsiteX15-113" fmla="*/ 677114 w 3217557"/>
              <a:gd name="connsiteY15-114" fmla="*/ 569491 h 2633810"/>
              <a:gd name="connsiteX16-115" fmla="*/ 330916 w 3217557"/>
              <a:gd name="connsiteY16-116" fmla="*/ 569491 h 2633810"/>
              <a:gd name="connsiteX17-117" fmla="*/ 0 w 3217557"/>
              <a:gd name="connsiteY17-118" fmla="*/ 900407 h 2633810"/>
              <a:gd name="connsiteX18-119" fmla="*/ 0 w 3217557"/>
              <a:gd name="connsiteY18-120" fmla="*/ 1952009 h 2633810"/>
              <a:gd name="connsiteX19-121" fmla="*/ 330916 w 3217557"/>
              <a:gd name="connsiteY19-122" fmla="*/ 2282925 h 2633810"/>
              <a:gd name="connsiteX20-123" fmla="*/ 711670 w 3217557"/>
              <a:gd name="connsiteY20-124" fmla="*/ 2282925 h 2633810"/>
              <a:gd name="connsiteX21-125" fmla="*/ 165895 w 3217557"/>
              <a:gd name="connsiteY21-126" fmla="*/ 2633810 h 2633810"/>
              <a:gd name="connsiteX22-127" fmla="*/ 1294529 w 3217557"/>
              <a:gd name="connsiteY22-128" fmla="*/ 2282925 h 2633810"/>
              <a:gd name="connsiteX23-129" fmla="*/ 2117356 w 3217557"/>
              <a:gd name="connsiteY23-130" fmla="*/ 2282925 h 2633810"/>
              <a:gd name="connsiteX24-131" fmla="*/ 2418395 w 3217557"/>
              <a:gd name="connsiteY24-132" fmla="*/ 2087951 h 2633810"/>
              <a:gd name="connsiteX25-133" fmla="*/ 1830857 w 3217557"/>
              <a:gd name="connsiteY25-134" fmla="*/ 1799347 h 2633810"/>
              <a:gd name="connsiteX26-135" fmla="*/ 1008030 w 3217557"/>
              <a:gd name="connsiteY26-136" fmla="*/ 1799347 h 2633810"/>
              <a:gd name="connsiteX27-137" fmla="*/ 677114 w 3217557"/>
              <a:gd name="connsiteY27-138" fmla="*/ 1468431 h 2633810"/>
              <a:gd name="connsiteX28-139" fmla="*/ 677114 w 3217557"/>
              <a:gd name="connsiteY28-140" fmla="*/ 569491 h 2633810"/>
              <a:gd name="connsiteX29-141" fmla="*/ 2886641 w 3217557"/>
              <a:gd name="connsiteY29-142" fmla="*/ 0 h 2633810"/>
              <a:gd name="connsiteX30-143" fmla="*/ 1100201 w 3217557"/>
              <a:gd name="connsiteY30-144" fmla="*/ 0 h 2633810"/>
              <a:gd name="connsiteX31-145" fmla="*/ 769285 w 3217557"/>
              <a:gd name="connsiteY31-146" fmla="*/ 330916 h 2633810"/>
              <a:gd name="connsiteX32-147" fmla="*/ 769285 w 3217557"/>
              <a:gd name="connsiteY32-148" fmla="*/ 1382518 h 2633810"/>
              <a:gd name="connsiteX33-149" fmla="*/ 1100201 w 3217557"/>
              <a:gd name="connsiteY33-150" fmla="*/ 1713434 h 2633810"/>
              <a:gd name="connsiteX34-151" fmla="*/ 1923028 w 3217557"/>
              <a:gd name="connsiteY34-152" fmla="*/ 1713434 h 2633810"/>
              <a:gd name="connsiteX35-153" fmla="*/ 3078958 w 3217557"/>
              <a:gd name="connsiteY35-154" fmla="*/ 2077967 h 2633810"/>
              <a:gd name="connsiteX36-155" fmla="*/ 2505887 w 3217557"/>
              <a:gd name="connsiteY36-156" fmla="*/ 1713434 h 2633810"/>
              <a:gd name="connsiteX37-157" fmla="*/ 2886641 w 3217557"/>
              <a:gd name="connsiteY37-158" fmla="*/ 1713434 h 2633810"/>
              <a:gd name="connsiteX38-159" fmla="*/ 3217557 w 3217557"/>
              <a:gd name="connsiteY38-160" fmla="*/ 1382518 h 2633810"/>
              <a:gd name="connsiteX39-161" fmla="*/ 3217557 w 3217557"/>
              <a:gd name="connsiteY39-162" fmla="*/ 330916 h 2633810"/>
              <a:gd name="connsiteX40-163" fmla="*/ 2886641 w 3217557"/>
              <a:gd name="connsiteY40-164" fmla="*/ 0 h 2633810"/>
              <a:gd name="connsiteX0-165" fmla="*/ 1384251 w 3217557"/>
              <a:gd name="connsiteY0-166" fmla="*/ 661544 h 2633810"/>
              <a:gd name="connsiteX1-167" fmla="*/ 1574067 w 3217557"/>
              <a:gd name="connsiteY1-168" fmla="*/ 851360 h 2633810"/>
              <a:gd name="connsiteX2-169" fmla="*/ 1384251 w 3217557"/>
              <a:gd name="connsiteY2-170" fmla="*/ 1041176 h 2633810"/>
              <a:gd name="connsiteX3-171" fmla="*/ 1194435 w 3217557"/>
              <a:gd name="connsiteY3-172" fmla="*/ 851360 h 2633810"/>
              <a:gd name="connsiteX4-173" fmla="*/ 1384251 w 3217557"/>
              <a:gd name="connsiteY4-174" fmla="*/ 661544 h 2633810"/>
              <a:gd name="connsiteX5-175" fmla="*/ 1993421 w 3217557"/>
              <a:gd name="connsiteY5-176" fmla="*/ 661544 h 2633810"/>
              <a:gd name="connsiteX6-177" fmla="*/ 2183237 w 3217557"/>
              <a:gd name="connsiteY6-178" fmla="*/ 851360 h 2633810"/>
              <a:gd name="connsiteX7-179" fmla="*/ 1993421 w 3217557"/>
              <a:gd name="connsiteY7-180" fmla="*/ 1041176 h 2633810"/>
              <a:gd name="connsiteX8-181" fmla="*/ 1803605 w 3217557"/>
              <a:gd name="connsiteY8-182" fmla="*/ 851360 h 2633810"/>
              <a:gd name="connsiteX9-183" fmla="*/ 1993421 w 3217557"/>
              <a:gd name="connsiteY9-184" fmla="*/ 661544 h 2633810"/>
              <a:gd name="connsiteX10-185" fmla="*/ 2602591 w 3217557"/>
              <a:gd name="connsiteY10-186" fmla="*/ 661544 h 2633810"/>
              <a:gd name="connsiteX11-187" fmla="*/ 2792407 w 3217557"/>
              <a:gd name="connsiteY11-188" fmla="*/ 851360 h 2633810"/>
              <a:gd name="connsiteX12-189" fmla="*/ 2602591 w 3217557"/>
              <a:gd name="connsiteY12-190" fmla="*/ 1041176 h 2633810"/>
              <a:gd name="connsiteX13-191" fmla="*/ 2412775 w 3217557"/>
              <a:gd name="connsiteY13-192" fmla="*/ 851360 h 2633810"/>
              <a:gd name="connsiteX14-193" fmla="*/ 2602591 w 3217557"/>
              <a:gd name="connsiteY14-194" fmla="*/ 661544 h 2633810"/>
              <a:gd name="connsiteX15-195" fmla="*/ 677114 w 3217557"/>
              <a:gd name="connsiteY15-196" fmla="*/ 569491 h 2633810"/>
              <a:gd name="connsiteX16-197" fmla="*/ 330916 w 3217557"/>
              <a:gd name="connsiteY16-198" fmla="*/ 569491 h 2633810"/>
              <a:gd name="connsiteX17-199" fmla="*/ 0 w 3217557"/>
              <a:gd name="connsiteY17-200" fmla="*/ 900407 h 2633810"/>
              <a:gd name="connsiteX18-201" fmla="*/ 0 w 3217557"/>
              <a:gd name="connsiteY18-202" fmla="*/ 1952009 h 2633810"/>
              <a:gd name="connsiteX19-203" fmla="*/ 330916 w 3217557"/>
              <a:gd name="connsiteY19-204" fmla="*/ 2282925 h 2633810"/>
              <a:gd name="connsiteX20-205" fmla="*/ 711670 w 3217557"/>
              <a:gd name="connsiteY20-206" fmla="*/ 2282925 h 2633810"/>
              <a:gd name="connsiteX21-207" fmla="*/ 165895 w 3217557"/>
              <a:gd name="connsiteY21-208" fmla="*/ 2633810 h 2633810"/>
              <a:gd name="connsiteX22-209" fmla="*/ 1294529 w 3217557"/>
              <a:gd name="connsiteY22-210" fmla="*/ 2282925 h 2633810"/>
              <a:gd name="connsiteX23-211" fmla="*/ 2117356 w 3217557"/>
              <a:gd name="connsiteY23-212" fmla="*/ 2282925 h 2633810"/>
              <a:gd name="connsiteX24-213" fmla="*/ 2418395 w 3217557"/>
              <a:gd name="connsiteY24-214" fmla="*/ 2087951 h 2633810"/>
              <a:gd name="connsiteX25-215" fmla="*/ 1830857 w 3217557"/>
              <a:gd name="connsiteY25-216" fmla="*/ 1799347 h 2633810"/>
              <a:gd name="connsiteX26-217" fmla="*/ 1008030 w 3217557"/>
              <a:gd name="connsiteY26-218" fmla="*/ 1799347 h 2633810"/>
              <a:gd name="connsiteX27-219" fmla="*/ 677114 w 3217557"/>
              <a:gd name="connsiteY27-220" fmla="*/ 1468431 h 2633810"/>
              <a:gd name="connsiteX28-221" fmla="*/ 677114 w 3217557"/>
              <a:gd name="connsiteY28-222" fmla="*/ 569491 h 2633810"/>
              <a:gd name="connsiteX29-223" fmla="*/ 2886641 w 3217557"/>
              <a:gd name="connsiteY29-224" fmla="*/ 0 h 2633810"/>
              <a:gd name="connsiteX30-225" fmla="*/ 1100201 w 3217557"/>
              <a:gd name="connsiteY30-226" fmla="*/ 0 h 2633810"/>
              <a:gd name="connsiteX31-227" fmla="*/ 769285 w 3217557"/>
              <a:gd name="connsiteY31-228" fmla="*/ 330916 h 2633810"/>
              <a:gd name="connsiteX32-229" fmla="*/ 769285 w 3217557"/>
              <a:gd name="connsiteY32-230" fmla="*/ 1382518 h 2633810"/>
              <a:gd name="connsiteX33-231" fmla="*/ 1100201 w 3217557"/>
              <a:gd name="connsiteY33-232" fmla="*/ 1713434 h 2633810"/>
              <a:gd name="connsiteX34-233" fmla="*/ 1923028 w 3217557"/>
              <a:gd name="connsiteY34-234" fmla="*/ 1713434 h 2633810"/>
              <a:gd name="connsiteX35-235" fmla="*/ 3078958 w 3217557"/>
              <a:gd name="connsiteY35-236" fmla="*/ 2077967 h 2633810"/>
              <a:gd name="connsiteX36-237" fmla="*/ 2505887 w 3217557"/>
              <a:gd name="connsiteY36-238" fmla="*/ 1713434 h 2633810"/>
              <a:gd name="connsiteX37-239" fmla="*/ 2886641 w 3217557"/>
              <a:gd name="connsiteY37-240" fmla="*/ 1713434 h 2633810"/>
              <a:gd name="connsiteX38-241" fmla="*/ 3217557 w 3217557"/>
              <a:gd name="connsiteY38-242" fmla="*/ 1382518 h 2633810"/>
              <a:gd name="connsiteX39-243" fmla="*/ 3217557 w 3217557"/>
              <a:gd name="connsiteY39-244" fmla="*/ 330916 h 2633810"/>
              <a:gd name="connsiteX40-245" fmla="*/ 2886641 w 3217557"/>
              <a:gd name="connsiteY40-246" fmla="*/ 0 h 2633810"/>
              <a:gd name="connsiteX0-247" fmla="*/ 1384251 w 3217557"/>
              <a:gd name="connsiteY0-248" fmla="*/ 661544 h 2633810"/>
              <a:gd name="connsiteX1-249" fmla="*/ 1574067 w 3217557"/>
              <a:gd name="connsiteY1-250" fmla="*/ 851360 h 2633810"/>
              <a:gd name="connsiteX2-251" fmla="*/ 1384251 w 3217557"/>
              <a:gd name="connsiteY2-252" fmla="*/ 1041176 h 2633810"/>
              <a:gd name="connsiteX3-253" fmla="*/ 1194435 w 3217557"/>
              <a:gd name="connsiteY3-254" fmla="*/ 851360 h 2633810"/>
              <a:gd name="connsiteX4-255" fmla="*/ 1384251 w 3217557"/>
              <a:gd name="connsiteY4-256" fmla="*/ 661544 h 2633810"/>
              <a:gd name="connsiteX5-257" fmla="*/ 1993421 w 3217557"/>
              <a:gd name="connsiteY5-258" fmla="*/ 661544 h 2633810"/>
              <a:gd name="connsiteX6-259" fmla="*/ 2183237 w 3217557"/>
              <a:gd name="connsiteY6-260" fmla="*/ 851360 h 2633810"/>
              <a:gd name="connsiteX7-261" fmla="*/ 1993421 w 3217557"/>
              <a:gd name="connsiteY7-262" fmla="*/ 1041176 h 2633810"/>
              <a:gd name="connsiteX8-263" fmla="*/ 1803605 w 3217557"/>
              <a:gd name="connsiteY8-264" fmla="*/ 851360 h 2633810"/>
              <a:gd name="connsiteX9-265" fmla="*/ 1993421 w 3217557"/>
              <a:gd name="connsiteY9-266" fmla="*/ 661544 h 2633810"/>
              <a:gd name="connsiteX10-267" fmla="*/ 2602591 w 3217557"/>
              <a:gd name="connsiteY10-268" fmla="*/ 661544 h 2633810"/>
              <a:gd name="connsiteX11-269" fmla="*/ 2792407 w 3217557"/>
              <a:gd name="connsiteY11-270" fmla="*/ 851360 h 2633810"/>
              <a:gd name="connsiteX12-271" fmla="*/ 2602591 w 3217557"/>
              <a:gd name="connsiteY12-272" fmla="*/ 1041176 h 2633810"/>
              <a:gd name="connsiteX13-273" fmla="*/ 2412775 w 3217557"/>
              <a:gd name="connsiteY13-274" fmla="*/ 851360 h 2633810"/>
              <a:gd name="connsiteX14-275" fmla="*/ 2602591 w 3217557"/>
              <a:gd name="connsiteY14-276" fmla="*/ 661544 h 2633810"/>
              <a:gd name="connsiteX15-277" fmla="*/ 677114 w 3217557"/>
              <a:gd name="connsiteY15-278" fmla="*/ 569491 h 2633810"/>
              <a:gd name="connsiteX16-279" fmla="*/ 330916 w 3217557"/>
              <a:gd name="connsiteY16-280" fmla="*/ 569491 h 2633810"/>
              <a:gd name="connsiteX17-281" fmla="*/ 0 w 3217557"/>
              <a:gd name="connsiteY17-282" fmla="*/ 900407 h 2633810"/>
              <a:gd name="connsiteX18-283" fmla="*/ 0 w 3217557"/>
              <a:gd name="connsiteY18-284" fmla="*/ 1952009 h 2633810"/>
              <a:gd name="connsiteX19-285" fmla="*/ 330916 w 3217557"/>
              <a:gd name="connsiteY19-286" fmla="*/ 2282925 h 2633810"/>
              <a:gd name="connsiteX20-287" fmla="*/ 711670 w 3217557"/>
              <a:gd name="connsiteY20-288" fmla="*/ 2282925 h 2633810"/>
              <a:gd name="connsiteX21-289" fmla="*/ 165895 w 3217557"/>
              <a:gd name="connsiteY21-290" fmla="*/ 2633810 h 2633810"/>
              <a:gd name="connsiteX22-291" fmla="*/ 1294529 w 3217557"/>
              <a:gd name="connsiteY22-292" fmla="*/ 2282925 h 2633810"/>
              <a:gd name="connsiteX23-293" fmla="*/ 2117356 w 3217557"/>
              <a:gd name="connsiteY23-294" fmla="*/ 2282925 h 2633810"/>
              <a:gd name="connsiteX24-295" fmla="*/ 2418395 w 3217557"/>
              <a:gd name="connsiteY24-296" fmla="*/ 2087951 h 2633810"/>
              <a:gd name="connsiteX25-297" fmla="*/ 1830857 w 3217557"/>
              <a:gd name="connsiteY25-298" fmla="*/ 1799347 h 2633810"/>
              <a:gd name="connsiteX26-299" fmla="*/ 1008030 w 3217557"/>
              <a:gd name="connsiteY26-300" fmla="*/ 1799347 h 2633810"/>
              <a:gd name="connsiteX27-301" fmla="*/ 677114 w 3217557"/>
              <a:gd name="connsiteY27-302" fmla="*/ 1468431 h 2633810"/>
              <a:gd name="connsiteX28-303" fmla="*/ 677114 w 3217557"/>
              <a:gd name="connsiteY28-304" fmla="*/ 569491 h 2633810"/>
              <a:gd name="connsiteX29-305" fmla="*/ 2886641 w 3217557"/>
              <a:gd name="connsiteY29-306" fmla="*/ 0 h 2633810"/>
              <a:gd name="connsiteX30-307" fmla="*/ 1100201 w 3217557"/>
              <a:gd name="connsiteY30-308" fmla="*/ 0 h 2633810"/>
              <a:gd name="connsiteX31-309" fmla="*/ 769285 w 3217557"/>
              <a:gd name="connsiteY31-310" fmla="*/ 330916 h 2633810"/>
              <a:gd name="connsiteX32-311" fmla="*/ 769285 w 3217557"/>
              <a:gd name="connsiteY32-312" fmla="*/ 1382518 h 2633810"/>
              <a:gd name="connsiteX33-313" fmla="*/ 1100201 w 3217557"/>
              <a:gd name="connsiteY33-314" fmla="*/ 1713434 h 2633810"/>
              <a:gd name="connsiteX34-315" fmla="*/ 1923028 w 3217557"/>
              <a:gd name="connsiteY34-316" fmla="*/ 1713434 h 2633810"/>
              <a:gd name="connsiteX35-317" fmla="*/ 3078958 w 3217557"/>
              <a:gd name="connsiteY35-318" fmla="*/ 2077967 h 2633810"/>
              <a:gd name="connsiteX36-319" fmla="*/ 2505887 w 3217557"/>
              <a:gd name="connsiteY36-320" fmla="*/ 1713434 h 2633810"/>
              <a:gd name="connsiteX37-321" fmla="*/ 2886641 w 3217557"/>
              <a:gd name="connsiteY37-322" fmla="*/ 1713434 h 2633810"/>
              <a:gd name="connsiteX38-323" fmla="*/ 3217557 w 3217557"/>
              <a:gd name="connsiteY38-324" fmla="*/ 1382518 h 2633810"/>
              <a:gd name="connsiteX39-325" fmla="*/ 3217557 w 3217557"/>
              <a:gd name="connsiteY39-326" fmla="*/ 330916 h 2633810"/>
              <a:gd name="connsiteX40-327" fmla="*/ 2886641 w 3217557"/>
              <a:gd name="connsiteY40-328" fmla="*/ 0 h 2633810"/>
              <a:gd name="connsiteX0-329" fmla="*/ 1384251 w 3217557"/>
              <a:gd name="connsiteY0-330" fmla="*/ 661544 h 2654282"/>
              <a:gd name="connsiteX1-331" fmla="*/ 1574067 w 3217557"/>
              <a:gd name="connsiteY1-332" fmla="*/ 851360 h 2654282"/>
              <a:gd name="connsiteX2-333" fmla="*/ 1384251 w 3217557"/>
              <a:gd name="connsiteY2-334" fmla="*/ 1041176 h 2654282"/>
              <a:gd name="connsiteX3-335" fmla="*/ 1194435 w 3217557"/>
              <a:gd name="connsiteY3-336" fmla="*/ 851360 h 2654282"/>
              <a:gd name="connsiteX4-337" fmla="*/ 1384251 w 3217557"/>
              <a:gd name="connsiteY4-338" fmla="*/ 661544 h 2654282"/>
              <a:gd name="connsiteX5-339" fmla="*/ 1993421 w 3217557"/>
              <a:gd name="connsiteY5-340" fmla="*/ 661544 h 2654282"/>
              <a:gd name="connsiteX6-341" fmla="*/ 2183237 w 3217557"/>
              <a:gd name="connsiteY6-342" fmla="*/ 851360 h 2654282"/>
              <a:gd name="connsiteX7-343" fmla="*/ 1993421 w 3217557"/>
              <a:gd name="connsiteY7-344" fmla="*/ 1041176 h 2654282"/>
              <a:gd name="connsiteX8-345" fmla="*/ 1803605 w 3217557"/>
              <a:gd name="connsiteY8-346" fmla="*/ 851360 h 2654282"/>
              <a:gd name="connsiteX9-347" fmla="*/ 1993421 w 3217557"/>
              <a:gd name="connsiteY9-348" fmla="*/ 661544 h 2654282"/>
              <a:gd name="connsiteX10-349" fmla="*/ 2602591 w 3217557"/>
              <a:gd name="connsiteY10-350" fmla="*/ 661544 h 2654282"/>
              <a:gd name="connsiteX11-351" fmla="*/ 2792407 w 3217557"/>
              <a:gd name="connsiteY11-352" fmla="*/ 851360 h 2654282"/>
              <a:gd name="connsiteX12-353" fmla="*/ 2602591 w 3217557"/>
              <a:gd name="connsiteY12-354" fmla="*/ 1041176 h 2654282"/>
              <a:gd name="connsiteX13-355" fmla="*/ 2412775 w 3217557"/>
              <a:gd name="connsiteY13-356" fmla="*/ 851360 h 2654282"/>
              <a:gd name="connsiteX14-357" fmla="*/ 2602591 w 3217557"/>
              <a:gd name="connsiteY14-358" fmla="*/ 661544 h 2654282"/>
              <a:gd name="connsiteX15-359" fmla="*/ 677114 w 3217557"/>
              <a:gd name="connsiteY15-360" fmla="*/ 569491 h 2654282"/>
              <a:gd name="connsiteX16-361" fmla="*/ 330916 w 3217557"/>
              <a:gd name="connsiteY16-362" fmla="*/ 569491 h 2654282"/>
              <a:gd name="connsiteX17-363" fmla="*/ 0 w 3217557"/>
              <a:gd name="connsiteY17-364" fmla="*/ 900407 h 2654282"/>
              <a:gd name="connsiteX18-365" fmla="*/ 0 w 3217557"/>
              <a:gd name="connsiteY18-366" fmla="*/ 1952009 h 2654282"/>
              <a:gd name="connsiteX19-367" fmla="*/ 330916 w 3217557"/>
              <a:gd name="connsiteY19-368" fmla="*/ 2282925 h 2654282"/>
              <a:gd name="connsiteX20-369" fmla="*/ 711670 w 3217557"/>
              <a:gd name="connsiteY20-370" fmla="*/ 2282925 h 2654282"/>
              <a:gd name="connsiteX21-371" fmla="*/ 275077 w 3217557"/>
              <a:gd name="connsiteY21-372" fmla="*/ 2654282 h 2654282"/>
              <a:gd name="connsiteX22-373" fmla="*/ 1294529 w 3217557"/>
              <a:gd name="connsiteY22-374" fmla="*/ 2282925 h 2654282"/>
              <a:gd name="connsiteX23-375" fmla="*/ 2117356 w 3217557"/>
              <a:gd name="connsiteY23-376" fmla="*/ 2282925 h 2654282"/>
              <a:gd name="connsiteX24-377" fmla="*/ 2418395 w 3217557"/>
              <a:gd name="connsiteY24-378" fmla="*/ 2087951 h 2654282"/>
              <a:gd name="connsiteX25-379" fmla="*/ 1830857 w 3217557"/>
              <a:gd name="connsiteY25-380" fmla="*/ 1799347 h 2654282"/>
              <a:gd name="connsiteX26-381" fmla="*/ 1008030 w 3217557"/>
              <a:gd name="connsiteY26-382" fmla="*/ 1799347 h 2654282"/>
              <a:gd name="connsiteX27-383" fmla="*/ 677114 w 3217557"/>
              <a:gd name="connsiteY27-384" fmla="*/ 1468431 h 2654282"/>
              <a:gd name="connsiteX28-385" fmla="*/ 677114 w 3217557"/>
              <a:gd name="connsiteY28-386" fmla="*/ 569491 h 2654282"/>
              <a:gd name="connsiteX29-387" fmla="*/ 2886641 w 3217557"/>
              <a:gd name="connsiteY29-388" fmla="*/ 0 h 2654282"/>
              <a:gd name="connsiteX30-389" fmla="*/ 1100201 w 3217557"/>
              <a:gd name="connsiteY30-390" fmla="*/ 0 h 2654282"/>
              <a:gd name="connsiteX31-391" fmla="*/ 769285 w 3217557"/>
              <a:gd name="connsiteY31-392" fmla="*/ 330916 h 2654282"/>
              <a:gd name="connsiteX32-393" fmla="*/ 769285 w 3217557"/>
              <a:gd name="connsiteY32-394" fmla="*/ 1382518 h 2654282"/>
              <a:gd name="connsiteX33-395" fmla="*/ 1100201 w 3217557"/>
              <a:gd name="connsiteY33-396" fmla="*/ 1713434 h 2654282"/>
              <a:gd name="connsiteX34-397" fmla="*/ 1923028 w 3217557"/>
              <a:gd name="connsiteY34-398" fmla="*/ 1713434 h 2654282"/>
              <a:gd name="connsiteX35-399" fmla="*/ 3078958 w 3217557"/>
              <a:gd name="connsiteY35-400" fmla="*/ 2077967 h 2654282"/>
              <a:gd name="connsiteX36-401" fmla="*/ 2505887 w 3217557"/>
              <a:gd name="connsiteY36-402" fmla="*/ 1713434 h 2654282"/>
              <a:gd name="connsiteX37-403" fmla="*/ 2886641 w 3217557"/>
              <a:gd name="connsiteY37-404" fmla="*/ 1713434 h 2654282"/>
              <a:gd name="connsiteX38-405" fmla="*/ 3217557 w 3217557"/>
              <a:gd name="connsiteY38-406" fmla="*/ 1382518 h 2654282"/>
              <a:gd name="connsiteX39-407" fmla="*/ 3217557 w 3217557"/>
              <a:gd name="connsiteY39-408" fmla="*/ 330916 h 2654282"/>
              <a:gd name="connsiteX40-409" fmla="*/ 2886641 w 3217557"/>
              <a:gd name="connsiteY40-410" fmla="*/ 0 h 2654282"/>
              <a:gd name="connsiteX0-411" fmla="*/ 1384251 w 3217557"/>
              <a:gd name="connsiteY0-412" fmla="*/ 661544 h 2654282"/>
              <a:gd name="connsiteX1-413" fmla="*/ 1574067 w 3217557"/>
              <a:gd name="connsiteY1-414" fmla="*/ 851360 h 2654282"/>
              <a:gd name="connsiteX2-415" fmla="*/ 1384251 w 3217557"/>
              <a:gd name="connsiteY2-416" fmla="*/ 1041176 h 2654282"/>
              <a:gd name="connsiteX3-417" fmla="*/ 1194435 w 3217557"/>
              <a:gd name="connsiteY3-418" fmla="*/ 851360 h 2654282"/>
              <a:gd name="connsiteX4-419" fmla="*/ 1384251 w 3217557"/>
              <a:gd name="connsiteY4-420" fmla="*/ 661544 h 2654282"/>
              <a:gd name="connsiteX5-421" fmla="*/ 1993421 w 3217557"/>
              <a:gd name="connsiteY5-422" fmla="*/ 661544 h 2654282"/>
              <a:gd name="connsiteX6-423" fmla="*/ 2183237 w 3217557"/>
              <a:gd name="connsiteY6-424" fmla="*/ 851360 h 2654282"/>
              <a:gd name="connsiteX7-425" fmla="*/ 1993421 w 3217557"/>
              <a:gd name="connsiteY7-426" fmla="*/ 1041176 h 2654282"/>
              <a:gd name="connsiteX8-427" fmla="*/ 1803605 w 3217557"/>
              <a:gd name="connsiteY8-428" fmla="*/ 851360 h 2654282"/>
              <a:gd name="connsiteX9-429" fmla="*/ 1993421 w 3217557"/>
              <a:gd name="connsiteY9-430" fmla="*/ 661544 h 2654282"/>
              <a:gd name="connsiteX10-431" fmla="*/ 2602591 w 3217557"/>
              <a:gd name="connsiteY10-432" fmla="*/ 661544 h 2654282"/>
              <a:gd name="connsiteX11-433" fmla="*/ 2792407 w 3217557"/>
              <a:gd name="connsiteY11-434" fmla="*/ 851360 h 2654282"/>
              <a:gd name="connsiteX12-435" fmla="*/ 2602591 w 3217557"/>
              <a:gd name="connsiteY12-436" fmla="*/ 1041176 h 2654282"/>
              <a:gd name="connsiteX13-437" fmla="*/ 2412775 w 3217557"/>
              <a:gd name="connsiteY13-438" fmla="*/ 851360 h 2654282"/>
              <a:gd name="connsiteX14-439" fmla="*/ 2602591 w 3217557"/>
              <a:gd name="connsiteY14-440" fmla="*/ 661544 h 2654282"/>
              <a:gd name="connsiteX15-441" fmla="*/ 677114 w 3217557"/>
              <a:gd name="connsiteY15-442" fmla="*/ 569491 h 2654282"/>
              <a:gd name="connsiteX16-443" fmla="*/ 330916 w 3217557"/>
              <a:gd name="connsiteY16-444" fmla="*/ 569491 h 2654282"/>
              <a:gd name="connsiteX17-445" fmla="*/ 0 w 3217557"/>
              <a:gd name="connsiteY17-446" fmla="*/ 900407 h 2654282"/>
              <a:gd name="connsiteX18-447" fmla="*/ 0 w 3217557"/>
              <a:gd name="connsiteY18-448" fmla="*/ 1952009 h 2654282"/>
              <a:gd name="connsiteX19-449" fmla="*/ 330916 w 3217557"/>
              <a:gd name="connsiteY19-450" fmla="*/ 2282925 h 2654282"/>
              <a:gd name="connsiteX20-451" fmla="*/ 711670 w 3217557"/>
              <a:gd name="connsiteY20-452" fmla="*/ 2282925 h 2654282"/>
              <a:gd name="connsiteX21-453" fmla="*/ 275077 w 3217557"/>
              <a:gd name="connsiteY21-454" fmla="*/ 2654282 h 2654282"/>
              <a:gd name="connsiteX22-455" fmla="*/ 1294529 w 3217557"/>
              <a:gd name="connsiteY22-456" fmla="*/ 2282925 h 2654282"/>
              <a:gd name="connsiteX23-457" fmla="*/ 2117356 w 3217557"/>
              <a:gd name="connsiteY23-458" fmla="*/ 2282925 h 2654282"/>
              <a:gd name="connsiteX24-459" fmla="*/ 2418395 w 3217557"/>
              <a:gd name="connsiteY24-460" fmla="*/ 2087951 h 2654282"/>
              <a:gd name="connsiteX25-461" fmla="*/ 1830857 w 3217557"/>
              <a:gd name="connsiteY25-462" fmla="*/ 1799347 h 2654282"/>
              <a:gd name="connsiteX26-463" fmla="*/ 1008030 w 3217557"/>
              <a:gd name="connsiteY26-464" fmla="*/ 1799347 h 2654282"/>
              <a:gd name="connsiteX27-465" fmla="*/ 677114 w 3217557"/>
              <a:gd name="connsiteY27-466" fmla="*/ 1468431 h 2654282"/>
              <a:gd name="connsiteX28-467" fmla="*/ 677114 w 3217557"/>
              <a:gd name="connsiteY28-468" fmla="*/ 569491 h 2654282"/>
              <a:gd name="connsiteX29-469" fmla="*/ 2886641 w 3217557"/>
              <a:gd name="connsiteY29-470" fmla="*/ 0 h 2654282"/>
              <a:gd name="connsiteX30-471" fmla="*/ 1100201 w 3217557"/>
              <a:gd name="connsiteY30-472" fmla="*/ 0 h 2654282"/>
              <a:gd name="connsiteX31-473" fmla="*/ 769285 w 3217557"/>
              <a:gd name="connsiteY31-474" fmla="*/ 330916 h 2654282"/>
              <a:gd name="connsiteX32-475" fmla="*/ 769285 w 3217557"/>
              <a:gd name="connsiteY32-476" fmla="*/ 1382518 h 2654282"/>
              <a:gd name="connsiteX33-477" fmla="*/ 1100201 w 3217557"/>
              <a:gd name="connsiteY33-478" fmla="*/ 1713434 h 2654282"/>
              <a:gd name="connsiteX34-479" fmla="*/ 1923028 w 3217557"/>
              <a:gd name="connsiteY34-480" fmla="*/ 1713434 h 2654282"/>
              <a:gd name="connsiteX35-481" fmla="*/ 3078958 w 3217557"/>
              <a:gd name="connsiteY35-482" fmla="*/ 2077967 h 2654282"/>
              <a:gd name="connsiteX36-483" fmla="*/ 2505887 w 3217557"/>
              <a:gd name="connsiteY36-484" fmla="*/ 1713434 h 2654282"/>
              <a:gd name="connsiteX37-485" fmla="*/ 2886641 w 3217557"/>
              <a:gd name="connsiteY37-486" fmla="*/ 1713434 h 2654282"/>
              <a:gd name="connsiteX38-487" fmla="*/ 3217557 w 3217557"/>
              <a:gd name="connsiteY38-488" fmla="*/ 1382518 h 2654282"/>
              <a:gd name="connsiteX39-489" fmla="*/ 3217557 w 3217557"/>
              <a:gd name="connsiteY39-490" fmla="*/ 330916 h 2654282"/>
              <a:gd name="connsiteX40-491" fmla="*/ 2886641 w 3217557"/>
              <a:gd name="connsiteY40-492" fmla="*/ 0 h 2654282"/>
              <a:gd name="connsiteX0-493" fmla="*/ 1384251 w 3217557"/>
              <a:gd name="connsiteY0-494" fmla="*/ 661544 h 2654282"/>
              <a:gd name="connsiteX1-495" fmla="*/ 1574067 w 3217557"/>
              <a:gd name="connsiteY1-496" fmla="*/ 851360 h 2654282"/>
              <a:gd name="connsiteX2-497" fmla="*/ 1384251 w 3217557"/>
              <a:gd name="connsiteY2-498" fmla="*/ 1041176 h 2654282"/>
              <a:gd name="connsiteX3-499" fmla="*/ 1194435 w 3217557"/>
              <a:gd name="connsiteY3-500" fmla="*/ 851360 h 2654282"/>
              <a:gd name="connsiteX4-501" fmla="*/ 1384251 w 3217557"/>
              <a:gd name="connsiteY4-502" fmla="*/ 661544 h 2654282"/>
              <a:gd name="connsiteX5-503" fmla="*/ 1993421 w 3217557"/>
              <a:gd name="connsiteY5-504" fmla="*/ 661544 h 2654282"/>
              <a:gd name="connsiteX6-505" fmla="*/ 2183237 w 3217557"/>
              <a:gd name="connsiteY6-506" fmla="*/ 851360 h 2654282"/>
              <a:gd name="connsiteX7-507" fmla="*/ 1993421 w 3217557"/>
              <a:gd name="connsiteY7-508" fmla="*/ 1041176 h 2654282"/>
              <a:gd name="connsiteX8-509" fmla="*/ 1803605 w 3217557"/>
              <a:gd name="connsiteY8-510" fmla="*/ 851360 h 2654282"/>
              <a:gd name="connsiteX9-511" fmla="*/ 1993421 w 3217557"/>
              <a:gd name="connsiteY9-512" fmla="*/ 661544 h 2654282"/>
              <a:gd name="connsiteX10-513" fmla="*/ 2602591 w 3217557"/>
              <a:gd name="connsiteY10-514" fmla="*/ 661544 h 2654282"/>
              <a:gd name="connsiteX11-515" fmla="*/ 2792407 w 3217557"/>
              <a:gd name="connsiteY11-516" fmla="*/ 851360 h 2654282"/>
              <a:gd name="connsiteX12-517" fmla="*/ 2602591 w 3217557"/>
              <a:gd name="connsiteY12-518" fmla="*/ 1041176 h 2654282"/>
              <a:gd name="connsiteX13-519" fmla="*/ 2412775 w 3217557"/>
              <a:gd name="connsiteY13-520" fmla="*/ 851360 h 2654282"/>
              <a:gd name="connsiteX14-521" fmla="*/ 2602591 w 3217557"/>
              <a:gd name="connsiteY14-522" fmla="*/ 661544 h 2654282"/>
              <a:gd name="connsiteX15-523" fmla="*/ 677114 w 3217557"/>
              <a:gd name="connsiteY15-524" fmla="*/ 569491 h 2654282"/>
              <a:gd name="connsiteX16-525" fmla="*/ 330916 w 3217557"/>
              <a:gd name="connsiteY16-526" fmla="*/ 569491 h 2654282"/>
              <a:gd name="connsiteX17-527" fmla="*/ 0 w 3217557"/>
              <a:gd name="connsiteY17-528" fmla="*/ 900407 h 2654282"/>
              <a:gd name="connsiteX18-529" fmla="*/ 0 w 3217557"/>
              <a:gd name="connsiteY18-530" fmla="*/ 1952009 h 2654282"/>
              <a:gd name="connsiteX19-531" fmla="*/ 330916 w 3217557"/>
              <a:gd name="connsiteY19-532" fmla="*/ 2282925 h 2654282"/>
              <a:gd name="connsiteX20-533" fmla="*/ 711670 w 3217557"/>
              <a:gd name="connsiteY20-534" fmla="*/ 2282925 h 2654282"/>
              <a:gd name="connsiteX21-535" fmla="*/ 275077 w 3217557"/>
              <a:gd name="connsiteY21-536" fmla="*/ 2654282 h 2654282"/>
              <a:gd name="connsiteX22-537" fmla="*/ 1294529 w 3217557"/>
              <a:gd name="connsiteY22-538" fmla="*/ 2282925 h 2654282"/>
              <a:gd name="connsiteX23-539" fmla="*/ 2117356 w 3217557"/>
              <a:gd name="connsiteY23-540" fmla="*/ 2282925 h 2654282"/>
              <a:gd name="connsiteX24-541" fmla="*/ 2418395 w 3217557"/>
              <a:gd name="connsiteY24-542" fmla="*/ 2087951 h 2654282"/>
              <a:gd name="connsiteX25-543" fmla="*/ 1830857 w 3217557"/>
              <a:gd name="connsiteY25-544" fmla="*/ 1799347 h 2654282"/>
              <a:gd name="connsiteX26-545" fmla="*/ 1008030 w 3217557"/>
              <a:gd name="connsiteY26-546" fmla="*/ 1799347 h 2654282"/>
              <a:gd name="connsiteX27-547" fmla="*/ 677114 w 3217557"/>
              <a:gd name="connsiteY27-548" fmla="*/ 1468431 h 2654282"/>
              <a:gd name="connsiteX28-549" fmla="*/ 677114 w 3217557"/>
              <a:gd name="connsiteY28-550" fmla="*/ 569491 h 2654282"/>
              <a:gd name="connsiteX29-551" fmla="*/ 2886641 w 3217557"/>
              <a:gd name="connsiteY29-552" fmla="*/ 0 h 2654282"/>
              <a:gd name="connsiteX30-553" fmla="*/ 1100201 w 3217557"/>
              <a:gd name="connsiteY30-554" fmla="*/ 0 h 2654282"/>
              <a:gd name="connsiteX31-555" fmla="*/ 769285 w 3217557"/>
              <a:gd name="connsiteY31-556" fmla="*/ 330916 h 2654282"/>
              <a:gd name="connsiteX32-557" fmla="*/ 769285 w 3217557"/>
              <a:gd name="connsiteY32-558" fmla="*/ 1382518 h 2654282"/>
              <a:gd name="connsiteX33-559" fmla="*/ 1100201 w 3217557"/>
              <a:gd name="connsiteY33-560" fmla="*/ 1713434 h 2654282"/>
              <a:gd name="connsiteX34-561" fmla="*/ 1923028 w 3217557"/>
              <a:gd name="connsiteY34-562" fmla="*/ 1713434 h 2654282"/>
              <a:gd name="connsiteX35-563" fmla="*/ 3078958 w 3217557"/>
              <a:gd name="connsiteY35-564" fmla="*/ 2077967 h 2654282"/>
              <a:gd name="connsiteX36-565" fmla="*/ 2505887 w 3217557"/>
              <a:gd name="connsiteY36-566" fmla="*/ 1713434 h 2654282"/>
              <a:gd name="connsiteX37-567" fmla="*/ 2886641 w 3217557"/>
              <a:gd name="connsiteY37-568" fmla="*/ 1713434 h 2654282"/>
              <a:gd name="connsiteX38-569" fmla="*/ 3217557 w 3217557"/>
              <a:gd name="connsiteY38-570" fmla="*/ 1382518 h 2654282"/>
              <a:gd name="connsiteX39-571" fmla="*/ 3217557 w 3217557"/>
              <a:gd name="connsiteY39-572" fmla="*/ 330916 h 2654282"/>
              <a:gd name="connsiteX40-573" fmla="*/ 2886641 w 3217557"/>
              <a:gd name="connsiteY40-574" fmla="*/ 0 h 2654282"/>
              <a:gd name="connsiteX0-575" fmla="*/ 1384251 w 3217557"/>
              <a:gd name="connsiteY0-576" fmla="*/ 661544 h 2654282"/>
              <a:gd name="connsiteX1-577" fmla="*/ 1574067 w 3217557"/>
              <a:gd name="connsiteY1-578" fmla="*/ 851360 h 2654282"/>
              <a:gd name="connsiteX2-579" fmla="*/ 1384251 w 3217557"/>
              <a:gd name="connsiteY2-580" fmla="*/ 1041176 h 2654282"/>
              <a:gd name="connsiteX3-581" fmla="*/ 1194435 w 3217557"/>
              <a:gd name="connsiteY3-582" fmla="*/ 851360 h 2654282"/>
              <a:gd name="connsiteX4-583" fmla="*/ 1384251 w 3217557"/>
              <a:gd name="connsiteY4-584" fmla="*/ 661544 h 2654282"/>
              <a:gd name="connsiteX5-585" fmla="*/ 1993421 w 3217557"/>
              <a:gd name="connsiteY5-586" fmla="*/ 661544 h 2654282"/>
              <a:gd name="connsiteX6-587" fmla="*/ 2183237 w 3217557"/>
              <a:gd name="connsiteY6-588" fmla="*/ 851360 h 2654282"/>
              <a:gd name="connsiteX7-589" fmla="*/ 1993421 w 3217557"/>
              <a:gd name="connsiteY7-590" fmla="*/ 1041176 h 2654282"/>
              <a:gd name="connsiteX8-591" fmla="*/ 1803605 w 3217557"/>
              <a:gd name="connsiteY8-592" fmla="*/ 851360 h 2654282"/>
              <a:gd name="connsiteX9-593" fmla="*/ 1993421 w 3217557"/>
              <a:gd name="connsiteY9-594" fmla="*/ 661544 h 2654282"/>
              <a:gd name="connsiteX10-595" fmla="*/ 2602591 w 3217557"/>
              <a:gd name="connsiteY10-596" fmla="*/ 661544 h 2654282"/>
              <a:gd name="connsiteX11-597" fmla="*/ 2792407 w 3217557"/>
              <a:gd name="connsiteY11-598" fmla="*/ 851360 h 2654282"/>
              <a:gd name="connsiteX12-599" fmla="*/ 2602591 w 3217557"/>
              <a:gd name="connsiteY12-600" fmla="*/ 1041176 h 2654282"/>
              <a:gd name="connsiteX13-601" fmla="*/ 2412775 w 3217557"/>
              <a:gd name="connsiteY13-602" fmla="*/ 851360 h 2654282"/>
              <a:gd name="connsiteX14-603" fmla="*/ 2602591 w 3217557"/>
              <a:gd name="connsiteY14-604" fmla="*/ 661544 h 2654282"/>
              <a:gd name="connsiteX15-605" fmla="*/ 677114 w 3217557"/>
              <a:gd name="connsiteY15-606" fmla="*/ 569491 h 2654282"/>
              <a:gd name="connsiteX16-607" fmla="*/ 330916 w 3217557"/>
              <a:gd name="connsiteY16-608" fmla="*/ 569491 h 2654282"/>
              <a:gd name="connsiteX17-609" fmla="*/ 0 w 3217557"/>
              <a:gd name="connsiteY17-610" fmla="*/ 900407 h 2654282"/>
              <a:gd name="connsiteX18-611" fmla="*/ 0 w 3217557"/>
              <a:gd name="connsiteY18-612" fmla="*/ 1952009 h 2654282"/>
              <a:gd name="connsiteX19-613" fmla="*/ 330916 w 3217557"/>
              <a:gd name="connsiteY19-614" fmla="*/ 2282925 h 2654282"/>
              <a:gd name="connsiteX20-615" fmla="*/ 711670 w 3217557"/>
              <a:gd name="connsiteY20-616" fmla="*/ 2282925 h 2654282"/>
              <a:gd name="connsiteX21-617" fmla="*/ 275077 w 3217557"/>
              <a:gd name="connsiteY21-618" fmla="*/ 2654282 h 2654282"/>
              <a:gd name="connsiteX22-619" fmla="*/ 1294529 w 3217557"/>
              <a:gd name="connsiteY22-620" fmla="*/ 2282925 h 2654282"/>
              <a:gd name="connsiteX23-621" fmla="*/ 2117356 w 3217557"/>
              <a:gd name="connsiteY23-622" fmla="*/ 2282925 h 2654282"/>
              <a:gd name="connsiteX24-623" fmla="*/ 2418395 w 3217557"/>
              <a:gd name="connsiteY24-624" fmla="*/ 2087951 h 2654282"/>
              <a:gd name="connsiteX25-625" fmla="*/ 1830857 w 3217557"/>
              <a:gd name="connsiteY25-626" fmla="*/ 1799347 h 2654282"/>
              <a:gd name="connsiteX26-627" fmla="*/ 1008030 w 3217557"/>
              <a:gd name="connsiteY26-628" fmla="*/ 1799347 h 2654282"/>
              <a:gd name="connsiteX27-629" fmla="*/ 677114 w 3217557"/>
              <a:gd name="connsiteY27-630" fmla="*/ 1468431 h 2654282"/>
              <a:gd name="connsiteX28-631" fmla="*/ 677114 w 3217557"/>
              <a:gd name="connsiteY28-632" fmla="*/ 569491 h 2654282"/>
              <a:gd name="connsiteX29-633" fmla="*/ 2886641 w 3217557"/>
              <a:gd name="connsiteY29-634" fmla="*/ 0 h 2654282"/>
              <a:gd name="connsiteX30-635" fmla="*/ 1100201 w 3217557"/>
              <a:gd name="connsiteY30-636" fmla="*/ 0 h 2654282"/>
              <a:gd name="connsiteX31-637" fmla="*/ 769285 w 3217557"/>
              <a:gd name="connsiteY31-638" fmla="*/ 330916 h 2654282"/>
              <a:gd name="connsiteX32-639" fmla="*/ 769285 w 3217557"/>
              <a:gd name="connsiteY32-640" fmla="*/ 1382518 h 2654282"/>
              <a:gd name="connsiteX33-641" fmla="*/ 1100201 w 3217557"/>
              <a:gd name="connsiteY33-642" fmla="*/ 1713434 h 2654282"/>
              <a:gd name="connsiteX34-643" fmla="*/ 1923028 w 3217557"/>
              <a:gd name="connsiteY34-644" fmla="*/ 1713434 h 2654282"/>
              <a:gd name="connsiteX35-645" fmla="*/ 3078958 w 3217557"/>
              <a:gd name="connsiteY35-646" fmla="*/ 2077967 h 2654282"/>
              <a:gd name="connsiteX36-647" fmla="*/ 2505887 w 3217557"/>
              <a:gd name="connsiteY36-648" fmla="*/ 1713434 h 2654282"/>
              <a:gd name="connsiteX37-649" fmla="*/ 2886641 w 3217557"/>
              <a:gd name="connsiteY37-650" fmla="*/ 1713434 h 2654282"/>
              <a:gd name="connsiteX38-651" fmla="*/ 3217557 w 3217557"/>
              <a:gd name="connsiteY38-652" fmla="*/ 1382518 h 2654282"/>
              <a:gd name="connsiteX39-653" fmla="*/ 3217557 w 3217557"/>
              <a:gd name="connsiteY39-654" fmla="*/ 330916 h 2654282"/>
              <a:gd name="connsiteX40-655" fmla="*/ 2886641 w 3217557"/>
              <a:gd name="connsiteY40-656" fmla="*/ 0 h 2654282"/>
              <a:gd name="connsiteX0-657" fmla="*/ 1384251 w 3217557"/>
              <a:gd name="connsiteY0-658" fmla="*/ 661544 h 2654282"/>
              <a:gd name="connsiteX1-659" fmla="*/ 1574067 w 3217557"/>
              <a:gd name="connsiteY1-660" fmla="*/ 851360 h 2654282"/>
              <a:gd name="connsiteX2-661" fmla="*/ 1384251 w 3217557"/>
              <a:gd name="connsiteY2-662" fmla="*/ 1041176 h 2654282"/>
              <a:gd name="connsiteX3-663" fmla="*/ 1194435 w 3217557"/>
              <a:gd name="connsiteY3-664" fmla="*/ 851360 h 2654282"/>
              <a:gd name="connsiteX4-665" fmla="*/ 1384251 w 3217557"/>
              <a:gd name="connsiteY4-666" fmla="*/ 661544 h 2654282"/>
              <a:gd name="connsiteX5-667" fmla="*/ 1993421 w 3217557"/>
              <a:gd name="connsiteY5-668" fmla="*/ 661544 h 2654282"/>
              <a:gd name="connsiteX6-669" fmla="*/ 2183237 w 3217557"/>
              <a:gd name="connsiteY6-670" fmla="*/ 851360 h 2654282"/>
              <a:gd name="connsiteX7-671" fmla="*/ 1993421 w 3217557"/>
              <a:gd name="connsiteY7-672" fmla="*/ 1041176 h 2654282"/>
              <a:gd name="connsiteX8-673" fmla="*/ 1803605 w 3217557"/>
              <a:gd name="connsiteY8-674" fmla="*/ 851360 h 2654282"/>
              <a:gd name="connsiteX9-675" fmla="*/ 1993421 w 3217557"/>
              <a:gd name="connsiteY9-676" fmla="*/ 661544 h 2654282"/>
              <a:gd name="connsiteX10-677" fmla="*/ 2602591 w 3217557"/>
              <a:gd name="connsiteY10-678" fmla="*/ 661544 h 2654282"/>
              <a:gd name="connsiteX11-679" fmla="*/ 2792407 w 3217557"/>
              <a:gd name="connsiteY11-680" fmla="*/ 851360 h 2654282"/>
              <a:gd name="connsiteX12-681" fmla="*/ 2602591 w 3217557"/>
              <a:gd name="connsiteY12-682" fmla="*/ 1041176 h 2654282"/>
              <a:gd name="connsiteX13-683" fmla="*/ 2412775 w 3217557"/>
              <a:gd name="connsiteY13-684" fmla="*/ 851360 h 2654282"/>
              <a:gd name="connsiteX14-685" fmla="*/ 2602591 w 3217557"/>
              <a:gd name="connsiteY14-686" fmla="*/ 661544 h 2654282"/>
              <a:gd name="connsiteX15-687" fmla="*/ 677114 w 3217557"/>
              <a:gd name="connsiteY15-688" fmla="*/ 569491 h 2654282"/>
              <a:gd name="connsiteX16-689" fmla="*/ 330916 w 3217557"/>
              <a:gd name="connsiteY16-690" fmla="*/ 569491 h 2654282"/>
              <a:gd name="connsiteX17-691" fmla="*/ 0 w 3217557"/>
              <a:gd name="connsiteY17-692" fmla="*/ 900407 h 2654282"/>
              <a:gd name="connsiteX18-693" fmla="*/ 0 w 3217557"/>
              <a:gd name="connsiteY18-694" fmla="*/ 1952009 h 2654282"/>
              <a:gd name="connsiteX19-695" fmla="*/ 330916 w 3217557"/>
              <a:gd name="connsiteY19-696" fmla="*/ 2282925 h 2654282"/>
              <a:gd name="connsiteX20-697" fmla="*/ 711670 w 3217557"/>
              <a:gd name="connsiteY20-698" fmla="*/ 2282925 h 2654282"/>
              <a:gd name="connsiteX21-699" fmla="*/ 275077 w 3217557"/>
              <a:gd name="connsiteY21-700" fmla="*/ 2654282 h 2654282"/>
              <a:gd name="connsiteX22-701" fmla="*/ 1294529 w 3217557"/>
              <a:gd name="connsiteY22-702" fmla="*/ 2282925 h 2654282"/>
              <a:gd name="connsiteX23-703" fmla="*/ 2117356 w 3217557"/>
              <a:gd name="connsiteY23-704" fmla="*/ 2282925 h 2654282"/>
              <a:gd name="connsiteX24-705" fmla="*/ 2418395 w 3217557"/>
              <a:gd name="connsiteY24-706" fmla="*/ 2087951 h 2654282"/>
              <a:gd name="connsiteX25-707" fmla="*/ 1830857 w 3217557"/>
              <a:gd name="connsiteY25-708" fmla="*/ 1799347 h 2654282"/>
              <a:gd name="connsiteX26-709" fmla="*/ 1008030 w 3217557"/>
              <a:gd name="connsiteY26-710" fmla="*/ 1799347 h 2654282"/>
              <a:gd name="connsiteX27-711" fmla="*/ 677114 w 3217557"/>
              <a:gd name="connsiteY27-712" fmla="*/ 1468431 h 2654282"/>
              <a:gd name="connsiteX28-713" fmla="*/ 677114 w 3217557"/>
              <a:gd name="connsiteY28-714" fmla="*/ 569491 h 2654282"/>
              <a:gd name="connsiteX29-715" fmla="*/ 2886641 w 3217557"/>
              <a:gd name="connsiteY29-716" fmla="*/ 0 h 2654282"/>
              <a:gd name="connsiteX30-717" fmla="*/ 1100201 w 3217557"/>
              <a:gd name="connsiteY30-718" fmla="*/ 0 h 2654282"/>
              <a:gd name="connsiteX31-719" fmla="*/ 769285 w 3217557"/>
              <a:gd name="connsiteY31-720" fmla="*/ 330916 h 2654282"/>
              <a:gd name="connsiteX32-721" fmla="*/ 769285 w 3217557"/>
              <a:gd name="connsiteY32-722" fmla="*/ 1382518 h 2654282"/>
              <a:gd name="connsiteX33-723" fmla="*/ 1100201 w 3217557"/>
              <a:gd name="connsiteY33-724" fmla="*/ 1713434 h 2654282"/>
              <a:gd name="connsiteX34-725" fmla="*/ 1923028 w 3217557"/>
              <a:gd name="connsiteY34-726" fmla="*/ 1713434 h 2654282"/>
              <a:gd name="connsiteX35-727" fmla="*/ 3078958 w 3217557"/>
              <a:gd name="connsiteY35-728" fmla="*/ 2077967 h 2654282"/>
              <a:gd name="connsiteX36-729" fmla="*/ 2505887 w 3217557"/>
              <a:gd name="connsiteY36-730" fmla="*/ 1713434 h 2654282"/>
              <a:gd name="connsiteX37-731" fmla="*/ 2886641 w 3217557"/>
              <a:gd name="connsiteY37-732" fmla="*/ 1713434 h 2654282"/>
              <a:gd name="connsiteX38-733" fmla="*/ 3217557 w 3217557"/>
              <a:gd name="connsiteY38-734" fmla="*/ 1382518 h 2654282"/>
              <a:gd name="connsiteX39-735" fmla="*/ 3217557 w 3217557"/>
              <a:gd name="connsiteY39-736" fmla="*/ 330916 h 2654282"/>
              <a:gd name="connsiteX40-737" fmla="*/ 2886641 w 3217557"/>
              <a:gd name="connsiteY40-738" fmla="*/ 0 h 2654282"/>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 ang="0">
                <a:pos x="connsiteX34-69" y="connsiteY34-70"/>
              </a:cxn>
              <a:cxn ang="0">
                <a:pos x="connsiteX35-71" y="connsiteY35-72"/>
              </a:cxn>
              <a:cxn ang="0">
                <a:pos x="connsiteX36-73" y="connsiteY36-74"/>
              </a:cxn>
              <a:cxn ang="0">
                <a:pos x="connsiteX37-75" y="connsiteY37-76"/>
              </a:cxn>
              <a:cxn ang="0">
                <a:pos x="connsiteX38-77" y="connsiteY38-78"/>
              </a:cxn>
              <a:cxn ang="0">
                <a:pos x="connsiteX39-79" y="connsiteY39-80"/>
              </a:cxn>
              <a:cxn ang="0">
                <a:pos x="connsiteX40-81" y="connsiteY40-82"/>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rtl="0"/>
            <a:endParaRPr lang="ko-KR" altLang="en-US" dirty="0"/>
          </a:p>
        </p:txBody>
      </p:sp>
      <p:sp>
        <p:nvSpPr>
          <p:cNvPr id="39" name="Teardrop 1"/>
          <p:cNvSpPr/>
          <p:nvPr/>
        </p:nvSpPr>
        <p:spPr>
          <a:xfrm rot="18805991">
            <a:off x="1979720" y="3061896"/>
            <a:ext cx="376862" cy="372930"/>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rtl="0"/>
            <a:endParaRPr lang="ko-KR" altLang="en-US" dirty="0">
              <a:solidFill>
                <a:schemeClr val="tx1"/>
              </a:solidFill>
            </a:endParaRPr>
          </a:p>
        </p:txBody>
      </p:sp>
      <p:sp>
        <p:nvSpPr>
          <p:cNvPr id="41" name="Oval 7"/>
          <p:cNvSpPr/>
          <p:nvPr/>
        </p:nvSpPr>
        <p:spPr>
          <a:xfrm>
            <a:off x="9936328" y="3067724"/>
            <a:ext cx="361277" cy="361277"/>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rtl="0"/>
            <a:endParaRPr lang="ko-KR" altLang="en-US" dirty="0"/>
          </a:p>
        </p:txBody>
      </p:sp>
      <p:sp>
        <p:nvSpPr>
          <p:cNvPr id="42" name="Oval 21"/>
          <p:cNvSpPr>
            <a:spLocks noChangeAspect="1"/>
          </p:cNvSpPr>
          <p:nvPr/>
        </p:nvSpPr>
        <p:spPr>
          <a:xfrm>
            <a:off x="7954742" y="4407176"/>
            <a:ext cx="354676" cy="357638"/>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rtl="0"/>
            <a:endParaRPr lang="ko-KR" altLang="en-US" dirty="0"/>
          </a:p>
        </p:txBody>
      </p:sp>
      <p:sp>
        <p:nvSpPr>
          <p:cNvPr id="46" name="Rectangle 9"/>
          <p:cNvSpPr/>
          <p:nvPr/>
        </p:nvSpPr>
        <p:spPr>
          <a:xfrm>
            <a:off x="5934199" y="3010285"/>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1" fmla="*/ 833935 w 3239999"/>
              <a:gd name="connsiteY0-2" fmla="*/ 22 h 3032924"/>
              <a:gd name="connsiteX1-3" fmla="*/ 1576606 w 3239999"/>
              <a:gd name="connsiteY1-4" fmla="*/ 402054 h 3032924"/>
              <a:gd name="connsiteX2-5" fmla="*/ 1576606 w 3239999"/>
              <a:gd name="connsiteY2-6" fmla="*/ 430441 h 3032924"/>
              <a:gd name="connsiteX3-7" fmla="*/ 1576606 w 3239999"/>
              <a:gd name="connsiteY3-8" fmla="*/ 526981 h 3032924"/>
              <a:gd name="connsiteX4-9" fmla="*/ 1576606 w 3239999"/>
              <a:gd name="connsiteY4-10" fmla="*/ 2765302 h 3032924"/>
              <a:gd name="connsiteX5-11" fmla="*/ 378630 w 3239999"/>
              <a:gd name="connsiteY5-12" fmla="*/ 2472117 h 3032924"/>
              <a:gd name="connsiteX6-13" fmla="*/ 384918 w 3239999"/>
              <a:gd name="connsiteY6-14" fmla="*/ 526981 h 3032924"/>
              <a:gd name="connsiteX7-15" fmla="*/ 239143 w 3239999"/>
              <a:gd name="connsiteY7-16" fmla="*/ 526981 h 3032924"/>
              <a:gd name="connsiteX8-17" fmla="*/ 239143 w 3239999"/>
              <a:gd name="connsiteY8-18" fmla="*/ 2776423 h 3032924"/>
              <a:gd name="connsiteX9-19" fmla="*/ 1576606 w 3239999"/>
              <a:gd name="connsiteY9-20" fmla="*/ 2776423 h 3032924"/>
              <a:gd name="connsiteX10-21" fmla="*/ 1576606 w 3239999"/>
              <a:gd name="connsiteY10-22" fmla="*/ 2778202 h 3032924"/>
              <a:gd name="connsiteX11-23" fmla="*/ 1663394 w 3239999"/>
              <a:gd name="connsiteY11-24" fmla="*/ 2778202 h 3032924"/>
              <a:gd name="connsiteX12-25" fmla="*/ 1663394 w 3239999"/>
              <a:gd name="connsiteY12-26" fmla="*/ 2776423 h 3032924"/>
              <a:gd name="connsiteX13-27" fmla="*/ 3000856 w 3239999"/>
              <a:gd name="connsiteY13-28" fmla="*/ 2776423 h 3032924"/>
              <a:gd name="connsiteX14-29" fmla="*/ 3000856 w 3239999"/>
              <a:gd name="connsiteY14-30" fmla="*/ 526981 h 3032924"/>
              <a:gd name="connsiteX15-31" fmla="*/ 2855082 w 3239999"/>
              <a:gd name="connsiteY15-32" fmla="*/ 526981 h 3032924"/>
              <a:gd name="connsiteX16-33" fmla="*/ 2861369 w 3239999"/>
              <a:gd name="connsiteY16-34" fmla="*/ 2472117 h 3032924"/>
              <a:gd name="connsiteX17-35" fmla="*/ 1663394 w 3239999"/>
              <a:gd name="connsiteY17-36" fmla="*/ 2765302 h 3032924"/>
              <a:gd name="connsiteX18-37" fmla="*/ 1663394 w 3239999"/>
              <a:gd name="connsiteY18-38" fmla="*/ 526981 h 3032924"/>
              <a:gd name="connsiteX19-39" fmla="*/ 1663394 w 3239999"/>
              <a:gd name="connsiteY19-40" fmla="*/ 430441 h 3032924"/>
              <a:gd name="connsiteX20-41" fmla="*/ 1663394 w 3239999"/>
              <a:gd name="connsiteY20-42" fmla="*/ 402054 h 3032924"/>
              <a:gd name="connsiteX21-43" fmla="*/ 2406065 w 3239999"/>
              <a:gd name="connsiteY21-44" fmla="*/ 22 h 3032924"/>
              <a:gd name="connsiteX22-45" fmla="*/ 2853673 w 3239999"/>
              <a:gd name="connsiteY22-46" fmla="*/ 91100 h 3032924"/>
              <a:gd name="connsiteX23-47" fmla="*/ 2854770 w 3239999"/>
              <a:gd name="connsiteY23-48" fmla="*/ 430441 h 3032924"/>
              <a:gd name="connsiteX24-49" fmla="*/ 3120669 w 3239999"/>
              <a:gd name="connsiteY24-50" fmla="*/ 428517 h 3032924"/>
              <a:gd name="connsiteX25-51" fmla="*/ 3120669 w 3239999"/>
              <a:gd name="connsiteY25-52" fmla="*/ 738345 h 3032924"/>
              <a:gd name="connsiteX26-53" fmla="*/ 3239999 w 3239999"/>
              <a:gd name="connsiteY26-54" fmla="*/ 738345 h 3032924"/>
              <a:gd name="connsiteX27-55" fmla="*/ 3239999 w 3239999"/>
              <a:gd name="connsiteY27-56" fmla="*/ 3032924 h 3032924"/>
              <a:gd name="connsiteX28-57" fmla="*/ 0 w 3239999"/>
              <a:gd name="connsiteY28-58" fmla="*/ 3032924 h 3032924"/>
              <a:gd name="connsiteX29-59" fmla="*/ 0 w 3239999"/>
              <a:gd name="connsiteY29-60" fmla="*/ 738345 h 3032924"/>
              <a:gd name="connsiteX30-61" fmla="*/ 102477 w 3239999"/>
              <a:gd name="connsiteY30-62" fmla="*/ 738345 h 3032924"/>
              <a:gd name="connsiteX31-63" fmla="*/ 102477 w 3239999"/>
              <a:gd name="connsiteY31-64" fmla="*/ 428517 h 3032924"/>
              <a:gd name="connsiteX32-65" fmla="*/ 385229 w 3239999"/>
              <a:gd name="connsiteY32-66" fmla="*/ 430441 h 3032924"/>
              <a:gd name="connsiteX33-67" fmla="*/ 386326 w 3239999"/>
              <a:gd name="connsiteY33-68" fmla="*/ 91100 h 3032924"/>
              <a:gd name="connsiteX34-69" fmla="*/ 833935 w 3239999"/>
              <a:gd name="connsiteY34-70" fmla="*/ 22 h 3032924"/>
              <a:gd name="connsiteX0-71" fmla="*/ 833935 w 3239999"/>
              <a:gd name="connsiteY0-72" fmla="*/ 22 h 3032924"/>
              <a:gd name="connsiteX1-73" fmla="*/ 1576606 w 3239999"/>
              <a:gd name="connsiteY1-74" fmla="*/ 402054 h 3032924"/>
              <a:gd name="connsiteX2-75" fmla="*/ 1576606 w 3239999"/>
              <a:gd name="connsiteY2-76" fmla="*/ 430441 h 3032924"/>
              <a:gd name="connsiteX3-77" fmla="*/ 1576606 w 3239999"/>
              <a:gd name="connsiteY3-78" fmla="*/ 526981 h 3032924"/>
              <a:gd name="connsiteX4-79" fmla="*/ 1576606 w 3239999"/>
              <a:gd name="connsiteY4-80" fmla="*/ 2765302 h 3032924"/>
              <a:gd name="connsiteX5-81" fmla="*/ 378630 w 3239999"/>
              <a:gd name="connsiteY5-82" fmla="*/ 2472117 h 3032924"/>
              <a:gd name="connsiteX6-83" fmla="*/ 384918 w 3239999"/>
              <a:gd name="connsiteY6-84" fmla="*/ 526981 h 3032924"/>
              <a:gd name="connsiteX7-85" fmla="*/ 239143 w 3239999"/>
              <a:gd name="connsiteY7-86" fmla="*/ 526981 h 3032924"/>
              <a:gd name="connsiteX8-87" fmla="*/ 239143 w 3239999"/>
              <a:gd name="connsiteY8-88" fmla="*/ 2776423 h 3032924"/>
              <a:gd name="connsiteX9-89" fmla="*/ 1576606 w 3239999"/>
              <a:gd name="connsiteY9-90" fmla="*/ 2776423 h 3032924"/>
              <a:gd name="connsiteX10-91" fmla="*/ 1576606 w 3239999"/>
              <a:gd name="connsiteY10-92" fmla="*/ 2778202 h 3032924"/>
              <a:gd name="connsiteX11-93" fmla="*/ 1663394 w 3239999"/>
              <a:gd name="connsiteY11-94" fmla="*/ 2778202 h 3032924"/>
              <a:gd name="connsiteX12-95" fmla="*/ 1663394 w 3239999"/>
              <a:gd name="connsiteY12-96" fmla="*/ 2776423 h 3032924"/>
              <a:gd name="connsiteX13-97" fmla="*/ 3000856 w 3239999"/>
              <a:gd name="connsiteY13-98" fmla="*/ 2776423 h 3032924"/>
              <a:gd name="connsiteX14-99" fmla="*/ 3000856 w 3239999"/>
              <a:gd name="connsiteY14-100" fmla="*/ 526981 h 3032924"/>
              <a:gd name="connsiteX15-101" fmla="*/ 2855082 w 3239999"/>
              <a:gd name="connsiteY15-102" fmla="*/ 526981 h 3032924"/>
              <a:gd name="connsiteX16-103" fmla="*/ 2861369 w 3239999"/>
              <a:gd name="connsiteY16-104" fmla="*/ 2472117 h 3032924"/>
              <a:gd name="connsiteX17-105" fmla="*/ 1663394 w 3239999"/>
              <a:gd name="connsiteY17-106" fmla="*/ 2765302 h 3032924"/>
              <a:gd name="connsiteX18-107" fmla="*/ 1663394 w 3239999"/>
              <a:gd name="connsiteY18-108" fmla="*/ 526981 h 3032924"/>
              <a:gd name="connsiteX19-109" fmla="*/ 1663394 w 3239999"/>
              <a:gd name="connsiteY19-110" fmla="*/ 430441 h 3032924"/>
              <a:gd name="connsiteX20-111" fmla="*/ 1663394 w 3239999"/>
              <a:gd name="connsiteY20-112" fmla="*/ 402054 h 3032924"/>
              <a:gd name="connsiteX21-113" fmla="*/ 2406065 w 3239999"/>
              <a:gd name="connsiteY21-114" fmla="*/ 22 h 3032924"/>
              <a:gd name="connsiteX22-115" fmla="*/ 2853673 w 3239999"/>
              <a:gd name="connsiteY22-116" fmla="*/ 91100 h 3032924"/>
              <a:gd name="connsiteX23-117" fmla="*/ 2854770 w 3239999"/>
              <a:gd name="connsiteY23-118" fmla="*/ 430441 h 3032924"/>
              <a:gd name="connsiteX24-119" fmla="*/ 3120669 w 3239999"/>
              <a:gd name="connsiteY24-120" fmla="*/ 428517 h 3032924"/>
              <a:gd name="connsiteX25-121" fmla="*/ 3120669 w 3239999"/>
              <a:gd name="connsiteY25-122" fmla="*/ 738345 h 3032924"/>
              <a:gd name="connsiteX26-123" fmla="*/ 3239999 w 3239999"/>
              <a:gd name="connsiteY26-124" fmla="*/ 738345 h 3032924"/>
              <a:gd name="connsiteX27-125" fmla="*/ 3239999 w 3239999"/>
              <a:gd name="connsiteY27-126" fmla="*/ 3032924 h 3032924"/>
              <a:gd name="connsiteX28-127" fmla="*/ 0 w 3239999"/>
              <a:gd name="connsiteY28-128" fmla="*/ 3032924 h 3032924"/>
              <a:gd name="connsiteX29-129" fmla="*/ 0 w 3239999"/>
              <a:gd name="connsiteY29-130" fmla="*/ 738345 h 3032924"/>
              <a:gd name="connsiteX30-131" fmla="*/ 102477 w 3239999"/>
              <a:gd name="connsiteY30-132" fmla="*/ 738345 h 3032924"/>
              <a:gd name="connsiteX31-133" fmla="*/ 102477 w 3239999"/>
              <a:gd name="connsiteY31-134" fmla="*/ 428517 h 3032924"/>
              <a:gd name="connsiteX32-135" fmla="*/ 385229 w 3239999"/>
              <a:gd name="connsiteY32-136" fmla="*/ 430441 h 3032924"/>
              <a:gd name="connsiteX33-137" fmla="*/ 386326 w 3239999"/>
              <a:gd name="connsiteY33-138" fmla="*/ 91100 h 3032924"/>
              <a:gd name="connsiteX34-139" fmla="*/ 833935 w 3239999"/>
              <a:gd name="connsiteY34-140" fmla="*/ 22 h 3032924"/>
              <a:gd name="connsiteX0-141" fmla="*/ 1576606 w 3239999"/>
              <a:gd name="connsiteY0-142" fmla="*/ 2778202 h 3032924"/>
              <a:gd name="connsiteX1-143" fmla="*/ 1663394 w 3239999"/>
              <a:gd name="connsiteY1-144" fmla="*/ 2778202 h 3032924"/>
              <a:gd name="connsiteX2-145" fmla="*/ 1663394 w 3239999"/>
              <a:gd name="connsiteY2-146" fmla="*/ 2776423 h 3032924"/>
              <a:gd name="connsiteX3-147" fmla="*/ 3000856 w 3239999"/>
              <a:gd name="connsiteY3-148" fmla="*/ 2776423 h 3032924"/>
              <a:gd name="connsiteX4-149" fmla="*/ 3000856 w 3239999"/>
              <a:gd name="connsiteY4-150" fmla="*/ 526981 h 3032924"/>
              <a:gd name="connsiteX5-151" fmla="*/ 2855082 w 3239999"/>
              <a:gd name="connsiteY5-152" fmla="*/ 526981 h 3032924"/>
              <a:gd name="connsiteX6-153" fmla="*/ 2861369 w 3239999"/>
              <a:gd name="connsiteY6-154" fmla="*/ 2472117 h 3032924"/>
              <a:gd name="connsiteX7-155" fmla="*/ 1663394 w 3239999"/>
              <a:gd name="connsiteY7-156" fmla="*/ 2765302 h 3032924"/>
              <a:gd name="connsiteX8-157" fmla="*/ 1663394 w 3239999"/>
              <a:gd name="connsiteY8-158" fmla="*/ 526981 h 3032924"/>
              <a:gd name="connsiteX9-159" fmla="*/ 1663394 w 3239999"/>
              <a:gd name="connsiteY9-160" fmla="*/ 430441 h 3032924"/>
              <a:gd name="connsiteX10-161" fmla="*/ 1663394 w 3239999"/>
              <a:gd name="connsiteY10-162" fmla="*/ 402054 h 3032924"/>
              <a:gd name="connsiteX11-163" fmla="*/ 2406065 w 3239999"/>
              <a:gd name="connsiteY11-164" fmla="*/ 22 h 3032924"/>
              <a:gd name="connsiteX12-165" fmla="*/ 2853673 w 3239999"/>
              <a:gd name="connsiteY12-166" fmla="*/ 91100 h 3032924"/>
              <a:gd name="connsiteX13-167" fmla="*/ 2854770 w 3239999"/>
              <a:gd name="connsiteY13-168" fmla="*/ 430441 h 3032924"/>
              <a:gd name="connsiteX14-169" fmla="*/ 3120669 w 3239999"/>
              <a:gd name="connsiteY14-170" fmla="*/ 428517 h 3032924"/>
              <a:gd name="connsiteX15-171" fmla="*/ 3120669 w 3239999"/>
              <a:gd name="connsiteY15-172" fmla="*/ 738345 h 3032924"/>
              <a:gd name="connsiteX16-173" fmla="*/ 3239999 w 3239999"/>
              <a:gd name="connsiteY16-174" fmla="*/ 738345 h 3032924"/>
              <a:gd name="connsiteX17-175" fmla="*/ 3239999 w 3239999"/>
              <a:gd name="connsiteY17-176" fmla="*/ 3032924 h 3032924"/>
              <a:gd name="connsiteX18-177" fmla="*/ 0 w 3239999"/>
              <a:gd name="connsiteY18-178" fmla="*/ 3032924 h 3032924"/>
              <a:gd name="connsiteX19-179" fmla="*/ 0 w 3239999"/>
              <a:gd name="connsiteY19-180" fmla="*/ 738345 h 3032924"/>
              <a:gd name="connsiteX20-181" fmla="*/ 102477 w 3239999"/>
              <a:gd name="connsiteY20-182" fmla="*/ 738345 h 3032924"/>
              <a:gd name="connsiteX21-183" fmla="*/ 102477 w 3239999"/>
              <a:gd name="connsiteY21-184" fmla="*/ 428517 h 3032924"/>
              <a:gd name="connsiteX22-185" fmla="*/ 385229 w 3239999"/>
              <a:gd name="connsiteY22-186" fmla="*/ 430441 h 3032924"/>
              <a:gd name="connsiteX23-187" fmla="*/ 386326 w 3239999"/>
              <a:gd name="connsiteY23-188" fmla="*/ 91100 h 3032924"/>
              <a:gd name="connsiteX24-189" fmla="*/ 833935 w 3239999"/>
              <a:gd name="connsiteY24-190" fmla="*/ 22 h 3032924"/>
              <a:gd name="connsiteX25-191" fmla="*/ 1576606 w 3239999"/>
              <a:gd name="connsiteY25-192" fmla="*/ 402054 h 3032924"/>
              <a:gd name="connsiteX26-193" fmla="*/ 1576606 w 3239999"/>
              <a:gd name="connsiteY26-194" fmla="*/ 430441 h 3032924"/>
              <a:gd name="connsiteX27-195" fmla="*/ 1576606 w 3239999"/>
              <a:gd name="connsiteY27-196" fmla="*/ 526981 h 3032924"/>
              <a:gd name="connsiteX28-197" fmla="*/ 1576606 w 3239999"/>
              <a:gd name="connsiteY28-198" fmla="*/ 2765302 h 3032924"/>
              <a:gd name="connsiteX29-199" fmla="*/ 378630 w 3239999"/>
              <a:gd name="connsiteY29-200" fmla="*/ 2472117 h 3032924"/>
              <a:gd name="connsiteX30-201" fmla="*/ 384918 w 3239999"/>
              <a:gd name="connsiteY30-202" fmla="*/ 526981 h 3032924"/>
              <a:gd name="connsiteX31-203" fmla="*/ 239143 w 3239999"/>
              <a:gd name="connsiteY31-204" fmla="*/ 526981 h 3032924"/>
              <a:gd name="connsiteX32-205" fmla="*/ 239143 w 3239999"/>
              <a:gd name="connsiteY32-206" fmla="*/ 2776423 h 3032924"/>
              <a:gd name="connsiteX33-207" fmla="*/ 1576606 w 3239999"/>
              <a:gd name="connsiteY33-208" fmla="*/ 2776423 h 3032924"/>
              <a:gd name="connsiteX34-209" fmla="*/ 1668046 w 3239999"/>
              <a:gd name="connsiteY34-210" fmla="*/ 2869642 h 3032924"/>
              <a:gd name="connsiteX0-211" fmla="*/ 1576606 w 3239999"/>
              <a:gd name="connsiteY0-212" fmla="*/ 2778202 h 3032924"/>
              <a:gd name="connsiteX1-213" fmla="*/ 1663394 w 3239999"/>
              <a:gd name="connsiteY1-214" fmla="*/ 2778202 h 3032924"/>
              <a:gd name="connsiteX2-215" fmla="*/ 1663394 w 3239999"/>
              <a:gd name="connsiteY2-216" fmla="*/ 2776423 h 3032924"/>
              <a:gd name="connsiteX3-217" fmla="*/ 3000856 w 3239999"/>
              <a:gd name="connsiteY3-218" fmla="*/ 2776423 h 3032924"/>
              <a:gd name="connsiteX4-219" fmla="*/ 3000856 w 3239999"/>
              <a:gd name="connsiteY4-220" fmla="*/ 526981 h 3032924"/>
              <a:gd name="connsiteX5-221" fmla="*/ 2855082 w 3239999"/>
              <a:gd name="connsiteY5-222" fmla="*/ 526981 h 3032924"/>
              <a:gd name="connsiteX6-223" fmla="*/ 2861369 w 3239999"/>
              <a:gd name="connsiteY6-224" fmla="*/ 2472117 h 3032924"/>
              <a:gd name="connsiteX7-225" fmla="*/ 1663394 w 3239999"/>
              <a:gd name="connsiteY7-226" fmla="*/ 2765302 h 3032924"/>
              <a:gd name="connsiteX8-227" fmla="*/ 1663394 w 3239999"/>
              <a:gd name="connsiteY8-228" fmla="*/ 526981 h 3032924"/>
              <a:gd name="connsiteX9-229" fmla="*/ 1663394 w 3239999"/>
              <a:gd name="connsiteY9-230" fmla="*/ 430441 h 3032924"/>
              <a:gd name="connsiteX10-231" fmla="*/ 1663394 w 3239999"/>
              <a:gd name="connsiteY10-232" fmla="*/ 402054 h 3032924"/>
              <a:gd name="connsiteX11-233" fmla="*/ 2406065 w 3239999"/>
              <a:gd name="connsiteY11-234" fmla="*/ 22 h 3032924"/>
              <a:gd name="connsiteX12-235" fmla="*/ 2853673 w 3239999"/>
              <a:gd name="connsiteY12-236" fmla="*/ 91100 h 3032924"/>
              <a:gd name="connsiteX13-237" fmla="*/ 2854770 w 3239999"/>
              <a:gd name="connsiteY13-238" fmla="*/ 430441 h 3032924"/>
              <a:gd name="connsiteX14-239" fmla="*/ 3120669 w 3239999"/>
              <a:gd name="connsiteY14-240" fmla="*/ 428517 h 3032924"/>
              <a:gd name="connsiteX15-241" fmla="*/ 3120669 w 3239999"/>
              <a:gd name="connsiteY15-242" fmla="*/ 738345 h 3032924"/>
              <a:gd name="connsiteX16-243" fmla="*/ 3239999 w 3239999"/>
              <a:gd name="connsiteY16-244" fmla="*/ 738345 h 3032924"/>
              <a:gd name="connsiteX17-245" fmla="*/ 3239999 w 3239999"/>
              <a:gd name="connsiteY17-246" fmla="*/ 3032924 h 3032924"/>
              <a:gd name="connsiteX18-247" fmla="*/ 0 w 3239999"/>
              <a:gd name="connsiteY18-248" fmla="*/ 3032924 h 3032924"/>
              <a:gd name="connsiteX19-249" fmla="*/ 0 w 3239999"/>
              <a:gd name="connsiteY19-250" fmla="*/ 738345 h 3032924"/>
              <a:gd name="connsiteX20-251" fmla="*/ 102477 w 3239999"/>
              <a:gd name="connsiteY20-252" fmla="*/ 738345 h 3032924"/>
              <a:gd name="connsiteX21-253" fmla="*/ 102477 w 3239999"/>
              <a:gd name="connsiteY21-254" fmla="*/ 428517 h 3032924"/>
              <a:gd name="connsiteX22-255" fmla="*/ 385229 w 3239999"/>
              <a:gd name="connsiteY22-256" fmla="*/ 430441 h 3032924"/>
              <a:gd name="connsiteX23-257" fmla="*/ 386326 w 3239999"/>
              <a:gd name="connsiteY23-258" fmla="*/ 91100 h 3032924"/>
              <a:gd name="connsiteX24-259" fmla="*/ 833935 w 3239999"/>
              <a:gd name="connsiteY24-260" fmla="*/ 22 h 3032924"/>
              <a:gd name="connsiteX25-261" fmla="*/ 1576606 w 3239999"/>
              <a:gd name="connsiteY25-262" fmla="*/ 402054 h 3032924"/>
              <a:gd name="connsiteX26-263" fmla="*/ 1576606 w 3239999"/>
              <a:gd name="connsiteY26-264" fmla="*/ 430441 h 3032924"/>
              <a:gd name="connsiteX27-265" fmla="*/ 1576606 w 3239999"/>
              <a:gd name="connsiteY27-266" fmla="*/ 526981 h 3032924"/>
              <a:gd name="connsiteX28-267" fmla="*/ 1576606 w 3239999"/>
              <a:gd name="connsiteY28-268" fmla="*/ 2765302 h 3032924"/>
              <a:gd name="connsiteX29-269" fmla="*/ 378630 w 3239999"/>
              <a:gd name="connsiteY29-270" fmla="*/ 2472117 h 3032924"/>
              <a:gd name="connsiteX30-271" fmla="*/ 384918 w 3239999"/>
              <a:gd name="connsiteY30-272" fmla="*/ 526981 h 3032924"/>
              <a:gd name="connsiteX31-273" fmla="*/ 239143 w 3239999"/>
              <a:gd name="connsiteY31-274" fmla="*/ 526981 h 3032924"/>
              <a:gd name="connsiteX32-275" fmla="*/ 239143 w 3239999"/>
              <a:gd name="connsiteY32-276" fmla="*/ 2776423 h 3032924"/>
              <a:gd name="connsiteX33-277" fmla="*/ 1576606 w 3239999"/>
              <a:gd name="connsiteY33-278" fmla="*/ 2776423 h 3032924"/>
              <a:gd name="connsiteX34-279" fmla="*/ 1668046 w 3239999"/>
              <a:gd name="connsiteY34-280" fmla="*/ 2869642 h 3032924"/>
              <a:gd name="connsiteX0-281" fmla="*/ 1576606 w 3239999"/>
              <a:gd name="connsiteY0-282" fmla="*/ 2778202 h 3032924"/>
              <a:gd name="connsiteX1-283" fmla="*/ 1663394 w 3239999"/>
              <a:gd name="connsiteY1-284" fmla="*/ 2778202 h 3032924"/>
              <a:gd name="connsiteX2-285" fmla="*/ 1663394 w 3239999"/>
              <a:gd name="connsiteY2-286" fmla="*/ 2776423 h 3032924"/>
              <a:gd name="connsiteX3-287" fmla="*/ 3000856 w 3239999"/>
              <a:gd name="connsiteY3-288" fmla="*/ 2776423 h 3032924"/>
              <a:gd name="connsiteX4-289" fmla="*/ 3000856 w 3239999"/>
              <a:gd name="connsiteY4-290" fmla="*/ 526981 h 3032924"/>
              <a:gd name="connsiteX5-291" fmla="*/ 2855082 w 3239999"/>
              <a:gd name="connsiteY5-292" fmla="*/ 526981 h 3032924"/>
              <a:gd name="connsiteX6-293" fmla="*/ 2861369 w 3239999"/>
              <a:gd name="connsiteY6-294" fmla="*/ 2472117 h 3032924"/>
              <a:gd name="connsiteX7-295" fmla="*/ 1663394 w 3239999"/>
              <a:gd name="connsiteY7-296" fmla="*/ 2765302 h 3032924"/>
              <a:gd name="connsiteX8-297" fmla="*/ 1663394 w 3239999"/>
              <a:gd name="connsiteY8-298" fmla="*/ 526981 h 3032924"/>
              <a:gd name="connsiteX9-299" fmla="*/ 1663394 w 3239999"/>
              <a:gd name="connsiteY9-300" fmla="*/ 430441 h 3032924"/>
              <a:gd name="connsiteX10-301" fmla="*/ 1663394 w 3239999"/>
              <a:gd name="connsiteY10-302" fmla="*/ 402054 h 3032924"/>
              <a:gd name="connsiteX11-303" fmla="*/ 2406065 w 3239999"/>
              <a:gd name="connsiteY11-304" fmla="*/ 22 h 3032924"/>
              <a:gd name="connsiteX12-305" fmla="*/ 2853673 w 3239999"/>
              <a:gd name="connsiteY12-306" fmla="*/ 91100 h 3032924"/>
              <a:gd name="connsiteX13-307" fmla="*/ 2854770 w 3239999"/>
              <a:gd name="connsiteY13-308" fmla="*/ 430441 h 3032924"/>
              <a:gd name="connsiteX14-309" fmla="*/ 3120669 w 3239999"/>
              <a:gd name="connsiteY14-310" fmla="*/ 428517 h 3032924"/>
              <a:gd name="connsiteX15-311" fmla="*/ 3120669 w 3239999"/>
              <a:gd name="connsiteY15-312" fmla="*/ 738345 h 3032924"/>
              <a:gd name="connsiteX16-313" fmla="*/ 3239999 w 3239999"/>
              <a:gd name="connsiteY16-314" fmla="*/ 738345 h 3032924"/>
              <a:gd name="connsiteX17-315" fmla="*/ 3239999 w 3239999"/>
              <a:gd name="connsiteY17-316" fmla="*/ 3032924 h 3032924"/>
              <a:gd name="connsiteX18-317" fmla="*/ 0 w 3239999"/>
              <a:gd name="connsiteY18-318" fmla="*/ 3032924 h 3032924"/>
              <a:gd name="connsiteX19-319" fmla="*/ 0 w 3239999"/>
              <a:gd name="connsiteY19-320" fmla="*/ 738345 h 3032924"/>
              <a:gd name="connsiteX20-321" fmla="*/ 102477 w 3239999"/>
              <a:gd name="connsiteY20-322" fmla="*/ 738345 h 3032924"/>
              <a:gd name="connsiteX21-323" fmla="*/ 102477 w 3239999"/>
              <a:gd name="connsiteY21-324" fmla="*/ 428517 h 3032924"/>
              <a:gd name="connsiteX22-325" fmla="*/ 385229 w 3239999"/>
              <a:gd name="connsiteY22-326" fmla="*/ 430441 h 3032924"/>
              <a:gd name="connsiteX23-327" fmla="*/ 386326 w 3239999"/>
              <a:gd name="connsiteY23-328" fmla="*/ 91100 h 3032924"/>
              <a:gd name="connsiteX24-329" fmla="*/ 833935 w 3239999"/>
              <a:gd name="connsiteY24-330" fmla="*/ 22 h 3032924"/>
              <a:gd name="connsiteX25-331" fmla="*/ 1576606 w 3239999"/>
              <a:gd name="connsiteY25-332" fmla="*/ 402054 h 3032924"/>
              <a:gd name="connsiteX26-333" fmla="*/ 1576606 w 3239999"/>
              <a:gd name="connsiteY26-334" fmla="*/ 430441 h 3032924"/>
              <a:gd name="connsiteX27-335" fmla="*/ 1576606 w 3239999"/>
              <a:gd name="connsiteY27-336" fmla="*/ 526981 h 3032924"/>
              <a:gd name="connsiteX28-337" fmla="*/ 1576606 w 3239999"/>
              <a:gd name="connsiteY28-338" fmla="*/ 2765302 h 3032924"/>
              <a:gd name="connsiteX29-339" fmla="*/ 378630 w 3239999"/>
              <a:gd name="connsiteY29-340" fmla="*/ 2472117 h 3032924"/>
              <a:gd name="connsiteX30-341" fmla="*/ 384918 w 3239999"/>
              <a:gd name="connsiteY30-342" fmla="*/ 526981 h 3032924"/>
              <a:gd name="connsiteX31-343" fmla="*/ 239143 w 3239999"/>
              <a:gd name="connsiteY31-344" fmla="*/ 526981 h 3032924"/>
              <a:gd name="connsiteX32-345" fmla="*/ 239143 w 3239999"/>
              <a:gd name="connsiteY32-346" fmla="*/ 2776423 h 3032924"/>
              <a:gd name="connsiteX33-347" fmla="*/ 1576606 w 3239999"/>
              <a:gd name="connsiteY33-348" fmla="*/ 2776423 h 3032924"/>
              <a:gd name="connsiteX34-349" fmla="*/ 1668046 w 3239999"/>
              <a:gd name="connsiteY34-350" fmla="*/ 2869642 h 3032924"/>
              <a:gd name="connsiteX0-351" fmla="*/ 1576606 w 3239999"/>
              <a:gd name="connsiteY0-352" fmla="*/ 2778202 h 3032924"/>
              <a:gd name="connsiteX1-353" fmla="*/ 1663394 w 3239999"/>
              <a:gd name="connsiteY1-354" fmla="*/ 2778202 h 3032924"/>
              <a:gd name="connsiteX2-355" fmla="*/ 1663394 w 3239999"/>
              <a:gd name="connsiteY2-356" fmla="*/ 2776423 h 3032924"/>
              <a:gd name="connsiteX3-357" fmla="*/ 3000856 w 3239999"/>
              <a:gd name="connsiteY3-358" fmla="*/ 2776423 h 3032924"/>
              <a:gd name="connsiteX4-359" fmla="*/ 3000856 w 3239999"/>
              <a:gd name="connsiteY4-360" fmla="*/ 526981 h 3032924"/>
              <a:gd name="connsiteX5-361" fmla="*/ 2855082 w 3239999"/>
              <a:gd name="connsiteY5-362" fmla="*/ 526981 h 3032924"/>
              <a:gd name="connsiteX6-363" fmla="*/ 2861369 w 3239999"/>
              <a:gd name="connsiteY6-364" fmla="*/ 2472117 h 3032924"/>
              <a:gd name="connsiteX7-365" fmla="*/ 1663394 w 3239999"/>
              <a:gd name="connsiteY7-366" fmla="*/ 2765302 h 3032924"/>
              <a:gd name="connsiteX8-367" fmla="*/ 1663394 w 3239999"/>
              <a:gd name="connsiteY8-368" fmla="*/ 526981 h 3032924"/>
              <a:gd name="connsiteX9-369" fmla="*/ 1663394 w 3239999"/>
              <a:gd name="connsiteY9-370" fmla="*/ 430441 h 3032924"/>
              <a:gd name="connsiteX10-371" fmla="*/ 1663394 w 3239999"/>
              <a:gd name="connsiteY10-372" fmla="*/ 402054 h 3032924"/>
              <a:gd name="connsiteX11-373" fmla="*/ 2406065 w 3239999"/>
              <a:gd name="connsiteY11-374" fmla="*/ 22 h 3032924"/>
              <a:gd name="connsiteX12-375" fmla="*/ 2853673 w 3239999"/>
              <a:gd name="connsiteY12-376" fmla="*/ 91100 h 3032924"/>
              <a:gd name="connsiteX13-377" fmla="*/ 2854770 w 3239999"/>
              <a:gd name="connsiteY13-378" fmla="*/ 430441 h 3032924"/>
              <a:gd name="connsiteX14-379" fmla="*/ 3120669 w 3239999"/>
              <a:gd name="connsiteY14-380" fmla="*/ 428517 h 3032924"/>
              <a:gd name="connsiteX15-381" fmla="*/ 3120669 w 3239999"/>
              <a:gd name="connsiteY15-382" fmla="*/ 738345 h 3032924"/>
              <a:gd name="connsiteX16-383" fmla="*/ 3239999 w 3239999"/>
              <a:gd name="connsiteY16-384" fmla="*/ 738345 h 3032924"/>
              <a:gd name="connsiteX17-385" fmla="*/ 3239999 w 3239999"/>
              <a:gd name="connsiteY17-386" fmla="*/ 3032924 h 3032924"/>
              <a:gd name="connsiteX18-387" fmla="*/ 0 w 3239999"/>
              <a:gd name="connsiteY18-388" fmla="*/ 3032924 h 3032924"/>
              <a:gd name="connsiteX19-389" fmla="*/ 0 w 3239999"/>
              <a:gd name="connsiteY19-390" fmla="*/ 738345 h 3032924"/>
              <a:gd name="connsiteX20-391" fmla="*/ 102477 w 3239999"/>
              <a:gd name="connsiteY20-392" fmla="*/ 738345 h 3032924"/>
              <a:gd name="connsiteX21-393" fmla="*/ 102477 w 3239999"/>
              <a:gd name="connsiteY21-394" fmla="*/ 428517 h 3032924"/>
              <a:gd name="connsiteX22-395" fmla="*/ 385229 w 3239999"/>
              <a:gd name="connsiteY22-396" fmla="*/ 430441 h 3032924"/>
              <a:gd name="connsiteX23-397" fmla="*/ 386326 w 3239999"/>
              <a:gd name="connsiteY23-398" fmla="*/ 91100 h 3032924"/>
              <a:gd name="connsiteX24-399" fmla="*/ 833935 w 3239999"/>
              <a:gd name="connsiteY24-400" fmla="*/ 22 h 3032924"/>
              <a:gd name="connsiteX25-401" fmla="*/ 1576606 w 3239999"/>
              <a:gd name="connsiteY25-402" fmla="*/ 402054 h 3032924"/>
              <a:gd name="connsiteX26-403" fmla="*/ 1576606 w 3239999"/>
              <a:gd name="connsiteY26-404" fmla="*/ 430441 h 3032924"/>
              <a:gd name="connsiteX27-405" fmla="*/ 1576606 w 3239999"/>
              <a:gd name="connsiteY27-406" fmla="*/ 526981 h 3032924"/>
              <a:gd name="connsiteX28-407" fmla="*/ 1576606 w 3239999"/>
              <a:gd name="connsiteY28-408" fmla="*/ 2765302 h 3032924"/>
              <a:gd name="connsiteX29-409" fmla="*/ 378630 w 3239999"/>
              <a:gd name="connsiteY29-410" fmla="*/ 2472117 h 3032924"/>
              <a:gd name="connsiteX30-411" fmla="*/ 384918 w 3239999"/>
              <a:gd name="connsiteY30-412" fmla="*/ 526981 h 3032924"/>
              <a:gd name="connsiteX31-413" fmla="*/ 239143 w 3239999"/>
              <a:gd name="connsiteY31-414" fmla="*/ 526981 h 3032924"/>
              <a:gd name="connsiteX32-415" fmla="*/ 239143 w 3239999"/>
              <a:gd name="connsiteY32-416" fmla="*/ 2776423 h 3032924"/>
              <a:gd name="connsiteX33-417" fmla="*/ 1576606 w 3239999"/>
              <a:gd name="connsiteY33-418" fmla="*/ 2776423 h 3032924"/>
              <a:gd name="connsiteX34-419" fmla="*/ 1668046 w 3239999"/>
              <a:gd name="connsiteY34-420" fmla="*/ 2869642 h 3032924"/>
              <a:gd name="connsiteX0-421" fmla="*/ 1576606 w 3239999"/>
              <a:gd name="connsiteY0-422" fmla="*/ 2778202 h 3032924"/>
              <a:gd name="connsiteX1-423" fmla="*/ 1663394 w 3239999"/>
              <a:gd name="connsiteY1-424" fmla="*/ 2778202 h 3032924"/>
              <a:gd name="connsiteX2-425" fmla="*/ 1663394 w 3239999"/>
              <a:gd name="connsiteY2-426" fmla="*/ 2776423 h 3032924"/>
              <a:gd name="connsiteX3-427" fmla="*/ 3000856 w 3239999"/>
              <a:gd name="connsiteY3-428" fmla="*/ 2776423 h 3032924"/>
              <a:gd name="connsiteX4-429" fmla="*/ 3000856 w 3239999"/>
              <a:gd name="connsiteY4-430" fmla="*/ 526981 h 3032924"/>
              <a:gd name="connsiteX5-431" fmla="*/ 2855082 w 3239999"/>
              <a:gd name="connsiteY5-432" fmla="*/ 526981 h 3032924"/>
              <a:gd name="connsiteX6-433" fmla="*/ 2861369 w 3239999"/>
              <a:gd name="connsiteY6-434" fmla="*/ 2472117 h 3032924"/>
              <a:gd name="connsiteX7-435" fmla="*/ 1663394 w 3239999"/>
              <a:gd name="connsiteY7-436" fmla="*/ 2765302 h 3032924"/>
              <a:gd name="connsiteX8-437" fmla="*/ 1663394 w 3239999"/>
              <a:gd name="connsiteY8-438" fmla="*/ 526981 h 3032924"/>
              <a:gd name="connsiteX9-439" fmla="*/ 1663394 w 3239999"/>
              <a:gd name="connsiteY9-440" fmla="*/ 430441 h 3032924"/>
              <a:gd name="connsiteX10-441" fmla="*/ 1663394 w 3239999"/>
              <a:gd name="connsiteY10-442" fmla="*/ 402054 h 3032924"/>
              <a:gd name="connsiteX11-443" fmla="*/ 2406065 w 3239999"/>
              <a:gd name="connsiteY11-444" fmla="*/ 22 h 3032924"/>
              <a:gd name="connsiteX12-445" fmla="*/ 2853673 w 3239999"/>
              <a:gd name="connsiteY12-446" fmla="*/ 91100 h 3032924"/>
              <a:gd name="connsiteX13-447" fmla="*/ 2854770 w 3239999"/>
              <a:gd name="connsiteY13-448" fmla="*/ 430441 h 3032924"/>
              <a:gd name="connsiteX14-449" fmla="*/ 3120669 w 3239999"/>
              <a:gd name="connsiteY14-450" fmla="*/ 428517 h 3032924"/>
              <a:gd name="connsiteX15-451" fmla="*/ 3120669 w 3239999"/>
              <a:gd name="connsiteY15-452" fmla="*/ 738345 h 3032924"/>
              <a:gd name="connsiteX16-453" fmla="*/ 3239999 w 3239999"/>
              <a:gd name="connsiteY16-454" fmla="*/ 738345 h 3032924"/>
              <a:gd name="connsiteX17-455" fmla="*/ 3239999 w 3239999"/>
              <a:gd name="connsiteY17-456" fmla="*/ 3032924 h 3032924"/>
              <a:gd name="connsiteX18-457" fmla="*/ 0 w 3239999"/>
              <a:gd name="connsiteY18-458" fmla="*/ 3032924 h 3032924"/>
              <a:gd name="connsiteX19-459" fmla="*/ 0 w 3239999"/>
              <a:gd name="connsiteY19-460" fmla="*/ 738345 h 3032924"/>
              <a:gd name="connsiteX20-461" fmla="*/ 102477 w 3239999"/>
              <a:gd name="connsiteY20-462" fmla="*/ 738345 h 3032924"/>
              <a:gd name="connsiteX21-463" fmla="*/ 102477 w 3239999"/>
              <a:gd name="connsiteY21-464" fmla="*/ 428517 h 3032924"/>
              <a:gd name="connsiteX22-465" fmla="*/ 385229 w 3239999"/>
              <a:gd name="connsiteY22-466" fmla="*/ 430441 h 3032924"/>
              <a:gd name="connsiteX23-467" fmla="*/ 386326 w 3239999"/>
              <a:gd name="connsiteY23-468" fmla="*/ 91100 h 3032924"/>
              <a:gd name="connsiteX24-469" fmla="*/ 833935 w 3239999"/>
              <a:gd name="connsiteY24-470" fmla="*/ 22 h 3032924"/>
              <a:gd name="connsiteX25-471" fmla="*/ 1576606 w 3239999"/>
              <a:gd name="connsiteY25-472" fmla="*/ 402054 h 3032924"/>
              <a:gd name="connsiteX26-473" fmla="*/ 1576606 w 3239999"/>
              <a:gd name="connsiteY26-474" fmla="*/ 430441 h 3032924"/>
              <a:gd name="connsiteX27-475" fmla="*/ 1576606 w 3239999"/>
              <a:gd name="connsiteY27-476" fmla="*/ 526981 h 3032924"/>
              <a:gd name="connsiteX28-477" fmla="*/ 1576606 w 3239999"/>
              <a:gd name="connsiteY28-478" fmla="*/ 2765302 h 3032924"/>
              <a:gd name="connsiteX29-479" fmla="*/ 378630 w 3239999"/>
              <a:gd name="connsiteY29-480" fmla="*/ 2472117 h 3032924"/>
              <a:gd name="connsiteX30-481" fmla="*/ 384918 w 3239999"/>
              <a:gd name="connsiteY30-482" fmla="*/ 526981 h 3032924"/>
              <a:gd name="connsiteX31-483" fmla="*/ 239143 w 3239999"/>
              <a:gd name="connsiteY31-484" fmla="*/ 526981 h 3032924"/>
              <a:gd name="connsiteX32-485" fmla="*/ 239143 w 3239999"/>
              <a:gd name="connsiteY32-486" fmla="*/ 2776423 h 3032924"/>
              <a:gd name="connsiteX33-487" fmla="*/ 1576606 w 3239999"/>
              <a:gd name="connsiteY33-488" fmla="*/ 2776423 h 3032924"/>
              <a:gd name="connsiteX34-489" fmla="*/ 1668046 w 3239999"/>
              <a:gd name="connsiteY34-490" fmla="*/ 2869642 h 3032924"/>
              <a:gd name="connsiteX0-491" fmla="*/ 1576606 w 3239999"/>
              <a:gd name="connsiteY0-492" fmla="*/ 2778202 h 3032924"/>
              <a:gd name="connsiteX1-493" fmla="*/ 1663394 w 3239999"/>
              <a:gd name="connsiteY1-494" fmla="*/ 2778202 h 3032924"/>
              <a:gd name="connsiteX2-495" fmla="*/ 1663394 w 3239999"/>
              <a:gd name="connsiteY2-496" fmla="*/ 2776423 h 3032924"/>
              <a:gd name="connsiteX3-497" fmla="*/ 3000856 w 3239999"/>
              <a:gd name="connsiteY3-498" fmla="*/ 2776423 h 3032924"/>
              <a:gd name="connsiteX4-499" fmla="*/ 3000856 w 3239999"/>
              <a:gd name="connsiteY4-500" fmla="*/ 526981 h 3032924"/>
              <a:gd name="connsiteX5-501" fmla="*/ 2855082 w 3239999"/>
              <a:gd name="connsiteY5-502" fmla="*/ 526981 h 3032924"/>
              <a:gd name="connsiteX6-503" fmla="*/ 2861369 w 3239999"/>
              <a:gd name="connsiteY6-504" fmla="*/ 2472117 h 3032924"/>
              <a:gd name="connsiteX7-505" fmla="*/ 1663394 w 3239999"/>
              <a:gd name="connsiteY7-506" fmla="*/ 2765302 h 3032924"/>
              <a:gd name="connsiteX8-507" fmla="*/ 1663394 w 3239999"/>
              <a:gd name="connsiteY8-508" fmla="*/ 526981 h 3032924"/>
              <a:gd name="connsiteX9-509" fmla="*/ 1663394 w 3239999"/>
              <a:gd name="connsiteY9-510" fmla="*/ 430441 h 3032924"/>
              <a:gd name="connsiteX10-511" fmla="*/ 1663394 w 3239999"/>
              <a:gd name="connsiteY10-512" fmla="*/ 402054 h 3032924"/>
              <a:gd name="connsiteX11-513" fmla="*/ 2406065 w 3239999"/>
              <a:gd name="connsiteY11-514" fmla="*/ 22 h 3032924"/>
              <a:gd name="connsiteX12-515" fmla="*/ 2853673 w 3239999"/>
              <a:gd name="connsiteY12-516" fmla="*/ 91100 h 3032924"/>
              <a:gd name="connsiteX13-517" fmla="*/ 2854770 w 3239999"/>
              <a:gd name="connsiteY13-518" fmla="*/ 430441 h 3032924"/>
              <a:gd name="connsiteX14-519" fmla="*/ 3120669 w 3239999"/>
              <a:gd name="connsiteY14-520" fmla="*/ 428517 h 3032924"/>
              <a:gd name="connsiteX15-521" fmla="*/ 3120669 w 3239999"/>
              <a:gd name="connsiteY15-522" fmla="*/ 738345 h 3032924"/>
              <a:gd name="connsiteX16-523" fmla="*/ 3239999 w 3239999"/>
              <a:gd name="connsiteY16-524" fmla="*/ 738345 h 3032924"/>
              <a:gd name="connsiteX17-525" fmla="*/ 3239999 w 3239999"/>
              <a:gd name="connsiteY17-526" fmla="*/ 3032924 h 3032924"/>
              <a:gd name="connsiteX18-527" fmla="*/ 0 w 3239999"/>
              <a:gd name="connsiteY18-528" fmla="*/ 3032924 h 3032924"/>
              <a:gd name="connsiteX19-529" fmla="*/ 0 w 3239999"/>
              <a:gd name="connsiteY19-530" fmla="*/ 738345 h 3032924"/>
              <a:gd name="connsiteX20-531" fmla="*/ 102477 w 3239999"/>
              <a:gd name="connsiteY20-532" fmla="*/ 738345 h 3032924"/>
              <a:gd name="connsiteX21-533" fmla="*/ 102477 w 3239999"/>
              <a:gd name="connsiteY21-534" fmla="*/ 428517 h 3032924"/>
              <a:gd name="connsiteX22-535" fmla="*/ 385229 w 3239999"/>
              <a:gd name="connsiteY22-536" fmla="*/ 430441 h 3032924"/>
              <a:gd name="connsiteX23-537" fmla="*/ 386326 w 3239999"/>
              <a:gd name="connsiteY23-538" fmla="*/ 91100 h 3032924"/>
              <a:gd name="connsiteX24-539" fmla="*/ 833935 w 3239999"/>
              <a:gd name="connsiteY24-540" fmla="*/ 22 h 3032924"/>
              <a:gd name="connsiteX25-541" fmla="*/ 1576606 w 3239999"/>
              <a:gd name="connsiteY25-542" fmla="*/ 402054 h 3032924"/>
              <a:gd name="connsiteX26-543" fmla="*/ 1576606 w 3239999"/>
              <a:gd name="connsiteY26-544" fmla="*/ 430441 h 3032924"/>
              <a:gd name="connsiteX27-545" fmla="*/ 1576606 w 3239999"/>
              <a:gd name="connsiteY27-546" fmla="*/ 526981 h 3032924"/>
              <a:gd name="connsiteX28-547" fmla="*/ 1576606 w 3239999"/>
              <a:gd name="connsiteY28-548" fmla="*/ 2765302 h 3032924"/>
              <a:gd name="connsiteX29-549" fmla="*/ 378630 w 3239999"/>
              <a:gd name="connsiteY29-550" fmla="*/ 2472117 h 3032924"/>
              <a:gd name="connsiteX30-551" fmla="*/ 384918 w 3239999"/>
              <a:gd name="connsiteY30-552" fmla="*/ 526981 h 3032924"/>
              <a:gd name="connsiteX31-553" fmla="*/ 239143 w 3239999"/>
              <a:gd name="connsiteY31-554" fmla="*/ 526981 h 3032924"/>
              <a:gd name="connsiteX32-555" fmla="*/ 239143 w 3239999"/>
              <a:gd name="connsiteY32-556" fmla="*/ 2776423 h 3032924"/>
              <a:gd name="connsiteX33-557" fmla="*/ 1576606 w 3239999"/>
              <a:gd name="connsiteY33-558" fmla="*/ 2776423 h 3032924"/>
              <a:gd name="connsiteX34-559" fmla="*/ 1668046 w 3239999"/>
              <a:gd name="connsiteY34-560" fmla="*/ 2869642 h 3032924"/>
              <a:gd name="connsiteX0-561" fmla="*/ 1576606 w 3239999"/>
              <a:gd name="connsiteY0-562" fmla="*/ 2778202 h 3032924"/>
              <a:gd name="connsiteX1-563" fmla="*/ 1663394 w 3239999"/>
              <a:gd name="connsiteY1-564" fmla="*/ 2778202 h 3032924"/>
              <a:gd name="connsiteX2-565" fmla="*/ 1663394 w 3239999"/>
              <a:gd name="connsiteY2-566" fmla="*/ 2776423 h 3032924"/>
              <a:gd name="connsiteX3-567" fmla="*/ 3000856 w 3239999"/>
              <a:gd name="connsiteY3-568" fmla="*/ 2776423 h 3032924"/>
              <a:gd name="connsiteX4-569" fmla="*/ 3000856 w 3239999"/>
              <a:gd name="connsiteY4-570" fmla="*/ 526981 h 3032924"/>
              <a:gd name="connsiteX5-571" fmla="*/ 2855082 w 3239999"/>
              <a:gd name="connsiteY5-572" fmla="*/ 526981 h 3032924"/>
              <a:gd name="connsiteX6-573" fmla="*/ 2861369 w 3239999"/>
              <a:gd name="connsiteY6-574" fmla="*/ 2472117 h 3032924"/>
              <a:gd name="connsiteX7-575" fmla="*/ 1663394 w 3239999"/>
              <a:gd name="connsiteY7-576" fmla="*/ 2765302 h 3032924"/>
              <a:gd name="connsiteX8-577" fmla="*/ 1663394 w 3239999"/>
              <a:gd name="connsiteY8-578" fmla="*/ 526981 h 3032924"/>
              <a:gd name="connsiteX9-579" fmla="*/ 1663394 w 3239999"/>
              <a:gd name="connsiteY9-580" fmla="*/ 430441 h 3032924"/>
              <a:gd name="connsiteX10-581" fmla="*/ 1663394 w 3239999"/>
              <a:gd name="connsiteY10-582" fmla="*/ 402054 h 3032924"/>
              <a:gd name="connsiteX11-583" fmla="*/ 2406065 w 3239999"/>
              <a:gd name="connsiteY11-584" fmla="*/ 22 h 3032924"/>
              <a:gd name="connsiteX12-585" fmla="*/ 2853673 w 3239999"/>
              <a:gd name="connsiteY12-586" fmla="*/ 91100 h 3032924"/>
              <a:gd name="connsiteX13-587" fmla="*/ 2854770 w 3239999"/>
              <a:gd name="connsiteY13-588" fmla="*/ 430441 h 3032924"/>
              <a:gd name="connsiteX14-589" fmla="*/ 3120669 w 3239999"/>
              <a:gd name="connsiteY14-590" fmla="*/ 428517 h 3032924"/>
              <a:gd name="connsiteX15-591" fmla="*/ 3120669 w 3239999"/>
              <a:gd name="connsiteY15-592" fmla="*/ 738345 h 3032924"/>
              <a:gd name="connsiteX16-593" fmla="*/ 3239999 w 3239999"/>
              <a:gd name="connsiteY16-594" fmla="*/ 738345 h 3032924"/>
              <a:gd name="connsiteX17-595" fmla="*/ 3239999 w 3239999"/>
              <a:gd name="connsiteY17-596" fmla="*/ 3032924 h 3032924"/>
              <a:gd name="connsiteX18-597" fmla="*/ 0 w 3239999"/>
              <a:gd name="connsiteY18-598" fmla="*/ 3032924 h 3032924"/>
              <a:gd name="connsiteX19-599" fmla="*/ 0 w 3239999"/>
              <a:gd name="connsiteY19-600" fmla="*/ 738345 h 3032924"/>
              <a:gd name="connsiteX20-601" fmla="*/ 102477 w 3239999"/>
              <a:gd name="connsiteY20-602" fmla="*/ 738345 h 3032924"/>
              <a:gd name="connsiteX21-603" fmla="*/ 102477 w 3239999"/>
              <a:gd name="connsiteY21-604" fmla="*/ 428517 h 3032924"/>
              <a:gd name="connsiteX22-605" fmla="*/ 385229 w 3239999"/>
              <a:gd name="connsiteY22-606" fmla="*/ 430441 h 3032924"/>
              <a:gd name="connsiteX23-607" fmla="*/ 386326 w 3239999"/>
              <a:gd name="connsiteY23-608" fmla="*/ 91100 h 3032924"/>
              <a:gd name="connsiteX24-609" fmla="*/ 833935 w 3239999"/>
              <a:gd name="connsiteY24-610" fmla="*/ 22 h 3032924"/>
              <a:gd name="connsiteX25-611" fmla="*/ 1576606 w 3239999"/>
              <a:gd name="connsiteY25-612" fmla="*/ 402054 h 3032924"/>
              <a:gd name="connsiteX26-613" fmla="*/ 1576606 w 3239999"/>
              <a:gd name="connsiteY26-614" fmla="*/ 430441 h 3032924"/>
              <a:gd name="connsiteX27-615" fmla="*/ 1576606 w 3239999"/>
              <a:gd name="connsiteY27-616" fmla="*/ 526981 h 3032924"/>
              <a:gd name="connsiteX28-617" fmla="*/ 1576606 w 3239999"/>
              <a:gd name="connsiteY28-618" fmla="*/ 2765302 h 3032924"/>
              <a:gd name="connsiteX29-619" fmla="*/ 378630 w 3239999"/>
              <a:gd name="connsiteY29-620" fmla="*/ 2472117 h 3032924"/>
              <a:gd name="connsiteX30-621" fmla="*/ 384918 w 3239999"/>
              <a:gd name="connsiteY30-622" fmla="*/ 526981 h 3032924"/>
              <a:gd name="connsiteX31-623" fmla="*/ 239143 w 3239999"/>
              <a:gd name="connsiteY31-624" fmla="*/ 526981 h 3032924"/>
              <a:gd name="connsiteX32-625" fmla="*/ 239143 w 3239999"/>
              <a:gd name="connsiteY32-626" fmla="*/ 2776423 h 3032924"/>
              <a:gd name="connsiteX33-627" fmla="*/ 1576606 w 3239999"/>
              <a:gd name="connsiteY33-628" fmla="*/ 2776423 h 3032924"/>
              <a:gd name="connsiteX34-629" fmla="*/ 1668046 w 3239999"/>
              <a:gd name="connsiteY34-630" fmla="*/ 2869642 h 3032924"/>
              <a:gd name="connsiteX0-631" fmla="*/ 1576606 w 3239999"/>
              <a:gd name="connsiteY0-632" fmla="*/ 2778202 h 3032924"/>
              <a:gd name="connsiteX1-633" fmla="*/ 1663394 w 3239999"/>
              <a:gd name="connsiteY1-634" fmla="*/ 2778202 h 3032924"/>
              <a:gd name="connsiteX2-635" fmla="*/ 1663394 w 3239999"/>
              <a:gd name="connsiteY2-636" fmla="*/ 2776423 h 3032924"/>
              <a:gd name="connsiteX3-637" fmla="*/ 3000856 w 3239999"/>
              <a:gd name="connsiteY3-638" fmla="*/ 2776423 h 3032924"/>
              <a:gd name="connsiteX4-639" fmla="*/ 3000856 w 3239999"/>
              <a:gd name="connsiteY4-640" fmla="*/ 526981 h 3032924"/>
              <a:gd name="connsiteX5-641" fmla="*/ 2855082 w 3239999"/>
              <a:gd name="connsiteY5-642" fmla="*/ 526981 h 3032924"/>
              <a:gd name="connsiteX6-643" fmla="*/ 2861369 w 3239999"/>
              <a:gd name="connsiteY6-644" fmla="*/ 2472117 h 3032924"/>
              <a:gd name="connsiteX7-645" fmla="*/ 1663394 w 3239999"/>
              <a:gd name="connsiteY7-646" fmla="*/ 2765302 h 3032924"/>
              <a:gd name="connsiteX8-647" fmla="*/ 1663394 w 3239999"/>
              <a:gd name="connsiteY8-648" fmla="*/ 526981 h 3032924"/>
              <a:gd name="connsiteX9-649" fmla="*/ 1663394 w 3239999"/>
              <a:gd name="connsiteY9-650" fmla="*/ 430441 h 3032924"/>
              <a:gd name="connsiteX10-651" fmla="*/ 1663394 w 3239999"/>
              <a:gd name="connsiteY10-652" fmla="*/ 402054 h 3032924"/>
              <a:gd name="connsiteX11-653" fmla="*/ 2406065 w 3239999"/>
              <a:gd name="connsiteY11-654" fmla="*/ 22 h 3032924"/>
              <a:gd name="connsiteX12-655" fmla="*/ 2853673 w 3239999"/>
              <a:gd name="connsiteY12-656" fmla="*/ 91100 h 3032924"/>
              <a:gd name="connsiteX13-657" fmla="*/ 2854770 w 3239999"/>
              <a:gd name="connsiteY13-658" fmla="*/ 430441 h 3032924"/>
              <a:gd name="connsiteX14-659" fmla="*/ 3120669 w 3239999"/>
              <a:gd name="connsiteY14-660" fmla="*/ 428517 h 3032924"/>
              <a:gd name="connsiteX15-661" fmla="*/ 3120669 w 3239999"/>
              <a:gd name="connsiteY15-662" fmla="*/ 738345 h 3032924"/>
              <a:gd name="connsiteX16-663" fmla="*/ 3239999 w 3239999"/>
              <a:gd name="connsiteY16-664" fmla="*/ 738345 h 3032924"/>
              <a:gd name="connsiteX17-665" fmla="*/ 3239999 w 3239999"/>
              <a:gd name="connsiteY17-666" fmla="*/ 3032924 h 3032924"/>
              <a:gd name="connsiteX18-667" fmla="*/ 0 w 3239999"/>
              <a:gd name="connsiteY18-668" fmla="*/ 3032924 h 3032924"/>
              <a:gd name="connsiteX19-669" fmla="*/ 0 w 3239999"/>
              <a:gd name="connsiteY19-670" fmla="*/ 738345 h 3032924"/>
              <a:gd name="connsiteX20-671" fmla="*/ 102477 w 3239999"/>
              <a:gd name="connsiteY20-672" fmla="*/ 738345 h 3032924"/>
              <a:gd name="connsiteX21-673" fmla="*/ 102477 w 3239999"/>
              <a:gd name="connsiteY21-674" fmla="*/ 428517 h 3032924"/>
              <a:gd name="connsiteX22-675" fmla="*/ 385229 w 3239999"/>
              <a:gd name="connsiteY22-676" fmla="*/ 430441 h 3032924"/>
              <a:gd name="connsiteX23-677" fmla="*/ 386326 w 3239999"/>
              <a:gd name="connsiteY23-678" fmla="*/ 91100 h 3032924"/>
              <a:gd name="connsiteX24-679" fmla="*/ 833935 w 3239999"/>
              <a:gd name="connsiteY24-680" fmla="*/ 22 h 3032924"/>
              <a:gd name="connsiteX25-681" fmla="*/ 1576606 w 3239999"/>
              <a:gd name="connsiteY25-682" fmla="*/ 402054 h 3032924"/>
              <a:gd name="connsiteX26-683" fmla="*/ 1576606 w 3239999"/>
              <a:gd name="connsiteY26-684" fmla="*/ 430441 h 3032924"/>
              <a:gd name="connsiteX27-685" fmla="*/ 1576606 w 3239999"/>
              <a:gd name="connsiteY27-686" fmla="*/ 526981 h 3032924"/>
              <a:gd name="connsiteX28-687" fmla="*/ 1576606 w 3239999"/>
              <a:gd name="connsiteY28-688" fmla="*/ 2765302 h 3032924"/>
              <a:gd name="connsiteX29-689" fmla="*/ 378630 w 3239999"/>
              <a:gd name="connsiteY29-690" fmla="*/ 2472117 h 3032924"/>
              <a:gd name="connsiteX30-691" fmla="*/ 384918 w 3239999"/>
              <a:gd name="connsiteY30-692" fmla="*/ 526981 h 3032924"/>
              <a:gd name="connsiteX31-693" fmla="*/ 239143 w 3239999"/>
              <a:gd name="connsiteY31-694" fmla="*/ 526981 h 3032924"/>
              <a:gd name="connsiteX32-695" fmla="*/ 239143 w 3239999"/>
              <a:gd name="connsiteY32-696" fmla="*/ 2776423 h 3032924"/>
              <a:gd name="connsiteX33-697" fmla="*/ 1576606 w 3239999"/>
              <a:gd name="connsiteY33-698" fmla="*/ 2776423 h 3032924"/>
              <a:gd name="connsiteX34-699" fmla="*/ 1668046 w 3239999"/>
              <a:gd name="connsiteY34-700" fmla="*/ 2869642 h 3032924"/>
              <a:gd name="connsiteX0-701" fmla="*/ 1576606 w 3239999"/>
              <a:gd name="connsiteY0-702" fmla="*/ 2778202 h 3032924"/>
              <a:gd name="connsiteX1-703" fmla="*/ 1663394 w 3239999"/>
              <a:gd name="connsiteY1-704" fmla="*/ 2778202 h 3032924"/>
              <a:gd name="connsiteX2-705" fmla="*/ 1663394 w 3239999"/>
              <a:gd name="connsiteY2-706" fmla="*/ 2776423 h 3032924"/>
              <a:gd name="connsiteX3-707" fmla="*/ 3000856 w 3239999"/>
              <a:gd name="connsiteY3-708" fmla="*/ 2776423 h 3032924"/>
              <a:gd name="connsiteX4-709" fmla="*/ 3000856 w 3239999"/>
              <a:gd name="connsiteY4-710" fmla="*/ 526981 h 3032924"/>
              <a:gd name="connsiteX5-711" fmla="*/ 2855082 w 3239999"/>
              <a:gd name="connsiteY5-712" fmla="*/ 526981 h 3032924"/>
              <a:gd name="connsiteX6-713" fmla="*/ 2861369 w 3239999"/>
              <a:gd name="connsiteY6-714" fmla="*/ 2472117 h 3032924"/>
              <a:gd name="connsiteX7-715" fmla="*/ 1663394 w 3239999"/>
              <a:gd name="connsiteY7-716" fmla="*/ 2765302 h 3032924"/>
              <a:gd name="connsiteX8-717" fmla="*/ 1663394 w 3239999"/>
              <a:gd name="connsiteY8-718" fmla="*/ 526981 h 3032924"/>
              <a:gd name="connsiteX9-719" fmla="*/ 1663394 w 3239999"/>
              <a:gd name="connsiteY9-720" fmla="*/ 430441 h 3032924"/>
              <a:gd name="connsiteX10-721" fmla="*/ 1663394 w 3239999"/>
              <a:gd name="connsiteY10-722" fmla="*/ 402054 h 3032924"/>
              <a:gd name="connsiteX11-723" fmla="*/ 2406065 w 3239999"/>
              <a:gd name="connsiteY11-724" fmla="*/ 22 h 3032924"/>
              <a:gd name="connsiteX12-725" fmla="*/ 2853673 w 3239999"/>
              <a:gd name="connsiteY12-726" fmla="*/ 91100 h 3032924"/>
              <a:gd name="connsiteX13-727" fmla="*/ 2854770 w 3239999"/>
              <a:gd name="connsiteY13-728" fmla="*/ 430441 h 3032924"/>
              <a:gd name="connsiteX14-729" fmla="*/ 3120669 w 3239999"/>
              <a:gd name="connsiteY14-730" fmla="*/ 428517 h 3032924"/>
              <a:gd name="connsiteX15-731" fmla="*/ 3120669 w 3239999"/>
              <a:gd name="connsiteY15-732" fmla="*/ 738345 h 3032924"/>
              <a:gd name="connsiteX16-733" fmla="*/ 3239999 w 3239999"/>
              <a:gd name="connsiteY16-734" fmla="*/ 738345 h 3032924"/>
              <a:gd name="connsiteX17-735" fmla="*/ 3239999 w 3239999"/>
              <a:gd name="connsiteY17-736" fmla="*/ 3032924 h 3032924"/>
              <a:gd name="connsiteX18-737" fmla="*/ 0 w 3239999"/>
              <a:gd name="connsiteY18-738" fmla="*/ 3032924 h 3032924"/>
              <a:gd name="connsiteX19-739" fmla="*/ 0 w 3239999"/>
              <a:gd name="connsiteY19-740" fmla="*/ 738345 h 3032924"/>
              <a:gd name="connsiteX20-741" fmla="*/ 102477 w 3239999"/>
              <a:gd name="connsiteY20-742" fmla="*/ 738345 h 3032924"/>
              <a:gd name="connsiteX21-743" fmla="*/ 102477 w 3239999"/>
              <a:gd name="connsiteY21-744" fmla="*/ 428517 h 3032924"/>
              <a:gd name="connsiteX22-745" fmla="*/ 385229 w 3239999"/>
              <a:gd name="connsiteY22-746" fmla="*/ 430441 h 3032924"/>
              <a:gd name="connsiteX23-747" fmla="*/ 386326 w 3239999"/>
              <a:gd name="connsiteY23-748" fmla="*/ 91100 h 3032924"/>
              <a:gd name="connsiteX24-749" fmla="*/ 833935 w 3239999"/>
              <a:gd name="connsiteY24-750" fmla="*/ 22 h 3032924"/>
              <a:gd name="connsiteX25-751" fmla="*/ 1576606 w 3239999"/>
              <a:gd name="connsiteY25-752" fmla="*/ 402054 h 3032924"/>
              <a:gd name="connsiteX26-753" fmla="*/ 1576606 w 3239999"/>
              <a:gd name="connsiteY26-754" fmla="*/ 430441 h 3032924"/>
              <a:gd name="connsiteX27-755" fmla="*/ 1576606 w 3239999"/>
              <a:gd name="connsiteY27-756" fmla="*/ 526981 h 3032924"/>
              <a:gd name="connsiteX28-757" fmla="*/ 1576606 w 3239999"/>
              <a:gd name="connsiteY28-758" fmla="*/ 2765302 h 3032924"/>
              <a:gd name="connsiteX29-759" fmla="*/ 378630 w 3239999"/>
              <a:gd name="connsiteY29-760" fmla="*/ 2472117 h 3032924"/>
              <a:gd name="connsiteX30-761" fmla="*/ 384918 w 3239999"/>
              <a:gd name="connsiteY30-762" fmla="*/ 526981 h 3032924"/>
              <a:gd name="connsiteX31-763" fmla="*/ 239143 w 3239999"/>
              <a:gd name="connsiteY31-764" fmla="*/ 526981 h 3032924"/>
              <a:gd name="connsiteX32-765" fmla="*/ 239143 w 3239999"/>
              <a:gd name="connsiteY32-766" fmla="*/ 2776423 h 3032924"/>
              <a:gd name="connsiteX33-767" fmla="*/ 1576606 w 3239999"/>
              <a:gd name="connsiteY33-768" fmla="*/ 2776423 h 3032924"/>
              <a:gd name="connsiteX34-769" fmla="*/ 1668046 w 3239999"/>
              <a:gd name="connsiteY34-770" fmla="*/ 2869642 h 3032924"/>
              <a:gd name="connsiteX0-771" fmla="*/ 1576606 w 3239999"/>
              <a:gd name="connsiteY0-772" fmla="*/ 2778202 h 3032924"/>
              <a:gd name="connsiteX1-773" fmla="*/ 1663394 w 3239999"/>
              <a:gd name="connsiteY1-774" fmla="*/ 2778202 h 3032924"/>
              <a:gd name="connsiteX2-775" fmla="*/ 1663394 w 3239999"/>
              <a:gd name="connsiteY2-776" fmla="*/ 2776423 h 3032924"/>
              <a:gd name="connsiteX3-777" fmla="*/ 3000856 w 3239999"/>
              <a:gd name="connsiteY3-778" fmla="*/ 2776423 h 3032924"/>
              <a:gd name="connsiteX4-779" fmla="*/ 3000856 w 3239999"/>
              <a:gd name="connsiteY4-780" fmla="*/ 526981 h 3032924"/>
              <a:gd name="connsiteX5-781" fmla="*/ 2855082 w 3239999"/>
              <a:gd name="connsiteY5-782" fmla="*/ 526981 h 3032924"/>
              <a:gd name="connsiteX6-783" fmla="*/ 2861369 w 3239999"/>
              <a:gd name="connsiteY6-784" fmla="*/ 2472117 h 3032924"/>
              <a:gd name="connsiteX7-785" fmla="*/ 1663394 w 3239999"/>
              <a:gd name="connsiteY7-786" fmla="*/ 2765302 h 3032924"/>
              <a:gd name="connsiteX8-787" fmla="*/ 1663394 w 3239999"/>
              <a:gd name="connsiteY8-788" fmla="*/ 526981 h 3032924"/>
              <a:gd name="connsiteX9-789" fmla="*/ 1663394 w 3239999"/>
              <a:gd name="connsiteY9-790" fmla="*/ 430441 h 3032924"/>
              <a:gd name="connsiteX10-791" fmla="*/ 1663394 w 3239999"/>
              <a:gd name="connsiteY10-792" fmla="*/ 402054 h 3032924"/>
              <a:gd name="connsiteX11-793" fmla="*/ 2406065 w 3239999"/>
              <a:gd name="connsiteY11-794" fmla="*/ 22 h 3032924"/>
              <a:gd name="connsiteX12-795" fmla="*/ 2853673 w 3239999"/>
              <a:gd name="connsiteY12-796" fmla="*/ 91100 h 3032924"/>
              <a:gd name="connsiteX13-797" fmla="*/ 2854770 w 3239999"/>
              <a:gd name="connsiteY13-798" fmla="*/ 430441 h 3032924"/>
              <a:gd name="connsiteX14-799" fmla="*/ 3120669 w 3239999"/>
              <a:gd name="connsiteY14-800" fmla="*/ 428517 h 3032924"/>
              <a:gd name="connsiteX15-801" fmla="*/ 3120669 w 3239999"/>
              <a:gd name="connsiteY15-802" fmla="*/ 738345 h 3032924"/>
              <a:gd name="connsiteX16-803" fmla="*/ 3239999 w 3239999"/>
              <a:gd name="connsiteY16-804" fmla="*/ 738345 h 3032924"/>
              <a:gd name="connsiteX17-805" fmla="*/ 3239999 w 3239999"/>
              <a:gd name="connsiteY17-806" fmla="*/ 3032924 h 3032924"/>
              <a:gd name="connsiteX18-807" fmla="*/ 0 w 3239999"/>
              <a:gd name="connsiteY18-808" fmla="*/ 3032924 h 3032924"/>
              <a:gd name="connsiteX19-809" fmla="*/ 0 w 3239999"/>
              <a:gd name="connsiteY19-810" fmla="*/ 738345 h 3032924"/>
              <a:gd name="connsiteX20-811" fmla="*/ 102477 w 3239999"/>
              <a:gd name="connsiteY20-812" fmla="*/ 738345 h 3032924"/>
              <a:gd name="connsiteX21-813" fmla="*/ 102477 w 3239999"/>
              <a:gd name="connsiteY21-814" fmla="*/ 428517 h 3032924"/>
              <a:gd name="connsiteX22-815" fmla="*/ 385229 w 3239999"/>
              <a:gd name="connsiteY22-816" fmla="*/ 430441 h 3032924"/>
              <a:gd name="connsiteX23-817" fmla="*/ 386326 w 3239999"/>
              <a:gd name="connsiteY23-818" fmla="*/ 91100 h 3032924"/>
              <a:gd name="connsiteX24-819" fmla="*/ 833935 w 3239999"/>
              <a:gd name="connsiteY24-820" fmla="*/ 22 h 3032924"/>
              <a:gd name="connsiteX25-821" fmla="*/ 1576606 w 3239999"/>
              <a:gd name="connsiteY25-822" fmla="*/ 402054 h 3032924"/>
              <a:gd name="connsiteX26-823" fmla="*/ 1576606 w 3239999"/>
              <a:gd name="connsiteY26-824" fmla="*/ 430441 h 3032924"/>
              <a:gd name="connsiteX27-825" fmla="*/ 1576606 w 3239999"/>
              <a:gd name="connsiteY27-826" fmla="*/ 526981 h 3032924"/>
              <a:gd name="connsiteX28-827" fmla="*/ 1576606 w 3239999"/>
              <a:gd name="connsiteY28-828" fmla="*/ 2765302 h 3032924"/>
              <a:gd name="connsiteX29-829" fmla="*/ 378630 w 3239999"/>
              <a:gd name="connsiteY29-830" fmla="*/ 2472117 h 3032924"/>
              <a:gd name="connsiteX30-831" fmla="*/ 384918 w 3239999"/>
              <a:gd name="connsiteY30-832" fmla="*/ 526981 h 3032924"/>
              <a:gd name="connsiteX31-833" fmla="*/ 239143 w 3239999"/>
              <a:gd name="connsiteY31-834" fmla="*/ 526981 h 3032924"/>
              <a:gd name="connsiteX32-835" fmla="*/ 239143 w 3239999"/>
              <a:gd name="connsiteY32-836" fmla="*/ 2776423 h 3032924"/>
              <a:gd name="connsiteX33-837" fmla="*/ 1576606 w 3239999"/>
              <a:gd name="connsiteY33-838" fmla="*/ 2776423 h 3032924"/>
              <a:gd name="connsiteX34-839" fmla="*/ 1668046 w 3239999"/>
              <a:gd name="connsiteY34-840" fmla="*/ 2869642 h 3032924"/>
              <a:gd name="connsiteX0-841" fmla="*/ 1576606 w 3239999"/>
              <a:gd name="connsiteY0-842" fmla="*/ 2778202 h 3032924"/>
              <a:gd name="connsiteX1-843" fmla="*/ 1663394 w 3239999"/>
              <a:gd name="connsiteY1-844" fmla="*/ 2778202 h 3032924"/>
              <a:gd name="connsiteX2-845" fmla="*/ 1663394 w 3239999"/>
              <a:gd name="connsiteY2-846" fmla="*/ 2776423 h 3032924"/>
              <a:gd name="connsiteX3-847" fmla="*/ 3000856 w 3239999"/>
              <a:gd name="connsiteY3-848" fmla="*/ 2776423 h 3032924"/>
              <a:gd name="connsiteX4-849" fmla="*/ 3000856 w 3239999"/>
              <a:gd name="connsiteY4-850" fmla="*/ 526981 h 3032924"/>
              <a:gd name="connsiteX5-851" fmla="*/ 2855082 w 3239999"/>
              <a:gd name="connsiteY5-852" fmla="*/ 526981 h 3032924"/>
              <a:gd name="connsiteX6-853" fmla="*/ 2861369 w 3239999"/>
              <a:gd name="connsiteY6-854" fmla="*/ 2472117 h 3032924"/>
              <a:gd name="connsiteX7-855" fmla="*/ 1663394 w 3239999"/>
              <a:gd name="connsiteY7-856" fmla="*/ 2765302 h 3032924"/>
              <a:gd name="connsiteX8-857" fmla="*/ 1663394 w 3239999"/>
              <a:gd name="connsiteY8-858" fmla="*/ 526981 h 3032924"/>
              <a:gd name="connsiteX9-859" fmla="*/ 1663394 w 3239999"/>
              <a:gd name="connsiteY9-860" fmla="*/ 430441 h 3032924"/>
              <a:gd name="connsiteX10-861" fmla="*/ 1663394 w 3239999"/>
              <a:gd name="connsiteY10-862" fmla="*/ 402054 h 3032924"/>
              <a:gd name="connsiteX11-863" fmla="*/ 2406065 w 3239999"/>
              <a:gd name="connsiteY11-864" fmla="*/ 22 h 3032924"/>
              <a:gd name="connsiteX12-865" fmla="*/ 2853673 w 3239999"/>
              <a:gd name="connsiteY12-866" fmla="*/ 91100 h 3032924"/>
              <a:gd name="connsiteX13-867" fmla="*/ 2854770 w 3239999"/>
              <a:gd name="connsiteY13-868" fmla="*/ 430441 h 3032924"/>
              <a:gd name="connsiteX14-869" fmla="*/ 3120669 w 3239999"/>
              <a:gd name="connsiteY14-870" fmla="*/ 428517 h 3032924"/>
              <a:gd name="connsiteX15-871" fmla="*/ 3120669 w 3239999"/>
              <a:gd name="connsiteY15-872" fmla="*/ 738345 h 3032924"/>
              <a:gd name="connsiteX16-873" fmla="*/ 3239999 w 3239999"/>
              <a:gd name="connsiteY16-874" fmla="*/ 738345 h 3032924"/>
              <a:gd name="connsiteX17-875" fmla="*/ 3239999 w 3239999"/>
              <a:gd name="connsiteY17-876" fmla="*/ 3032924 h 3032924"/>
              <a:gd name="connsiteX18-877" fmla="*/ 0 w 3239999"/>
              <a:gd name="connsiteY18-878" fmla="*/ 3032924 h 3032924"/>
              <a:gd name="connsiteX19-879" fmla="*/ 0 w 3239999"/>
              <a:gd name="connsiteY19-880" fmla="*/ 738345 h 3032924"/>
              <a:gd name="connsiteX20-881" fmla="*/ 102477 w 3239999"/>
              <a:gd name="connsiteY20-882" fmla="*/ 738345 h 3032924"/>
              <a:gd name="connsiteX21-883" fmla="*/ 102477 w 3239999"/>
              <a:gd name="connsiteY21-884" fmla="*/ 428517 h 3032924"/>
              <a:gd name="connsiteX22-885" fmla="*/ 385229 w 3239999"/>
              <a:gd name="connsiteY22-886" fmla="*/ 430441 h 3032924"/>
              <a:gd name="connsiteX23-887" fmla="*/ 386326 w 3239999"/>
              <a:gd name="connsiteY23-888" fmla="*/ 91100 h 3032924"/>
              <a:gd name="connsiteX24-889" fmla="*/ 833935 w 3239999"/>
              <a:gd name="connsiteY24-890" fmla="*/ 22 h 3032924"/>
              <a:gd name="connsiteX25-891" fmla="*/ 1576606 w 3239999"/>
              <a:gd name="connsiteY25-892" fmla="*/ 402054 h 3032924"/>
              <a:gd name="connsiteX26-893" fmla="*/ 1576606 w 3239999"/>
              <a:gd name="connsiteY26-894" fmla="*/ 430441 h 3032924"/>
              <a:gd name="connsiteX27-895" fmla="*/ 1576606 w 3239999"/>
              <a:gd name="connsiteY27-896" fmla="*/ 526981 h 3032924"/>
              <a:gd name="connsiteX28-897" fmla="*/ 1576606 w 3239999"/>
              <a:gd name="connsiteY28-898" fmla="*/ 2765302 h 3032924"/>
              <a:gd name="connsiteX29-899" fmla="*/ 378630 w 3239999"/>
              <a:gd name="connsiteY29-900" fmla="*/ 2472117 h 3032924"/>
              <a:gd name="connsiteX30-901" fmla="*/ 384918 w 3239999"/>
              <a:gd name="connsiteY30-902" fmla="*/ 526981 h 3032924"/>
              <a:gd name="connsiteX31-903" fmla="*/ 239143 w 3239999"/>
              <a:gd name="connsiteY31-904" fmla="*/ 526981 h 3032924"/>
              <a:gd name="connsiteX32-905" fmla="*/ 239143 w 3239999"/>
              <a:gd name="connsiteY32-906" fmla="*/ 2776423 h 3032924"/>
              <a:gd name="connsiteX33-907" fmla="*/ 1576606 w 3239999"/>
              <a:gd name="connsiteY33-908" fmla="*/ 2776423 h 3032924"/>
              <a:gd name="connsiteX34-909" fmla="*/ 1668046 w 3239999"/>
              <a:gd name="connsiteY34-910" fmla="*/ 2869642 h 3032924"/>
              <a:gd name="connsiteX0-911" fmla="*/ 1576606 w 3239999"/>
              <a:gd name="connsiteY0-912" fmla="*/ 2778202 h 3032924"/>
              <a:gd name="connsiteX1-913" fmla="*/ 1663394 w 3239999"/>
              <a:gd name="connsiteY1-914" fmla="*/ 2778202 h 3032924"/>
              <a:gd name="connsiteX2-915" fmla="*/ 1663394 w 3239999"/>
              <a:gd name="connsiteY2-916" fmla="*/ 2776423 h 3032924"/>
              <a:gd name="connsiteX3-917" fmla="*/ 3000856 w 3239999"/>
              <a:gd name="connsiteY3-918" fmla="*/ 2776423 h 3032924"/>
              <a:gd name="connsiteX4-919" fmla="*/ 3000856 w 3239999"/>
              <a:gd name="connsiteY4-920" fmla="*/ 526981 h 3032924"/>
              <a:gd name="connsiteX5-921" fmla="*/ 2855082 w 3239999"/>
              <a:gd name="connsiteY5-922" fmla="*/ 526981 h 3032924"/>
              <a:gd name="connsiteX6-923" fmla="*/ 2861369 w 3239999"/>
              <a:gd name="connsiteY6-924" fmla="*/ 2472117 h 3032924"/>
              <a:gd name="connsiteX7-925" fmla="*/ 1663394 w 3239999"/>
              <a:gd name="connsiteY7-926" fmla="*/ 2765302 h 3032924"/>
              <a:gd name="connsiteX8-927" fmla="*/ 1663394 w 3239999"/>
              <a:gd name="connsiteY8-928" fmla="*/ 526981 h 3032924"/>
              <a:gd name="connsiteX9-929" fmla="*/ 1663394 w 3239999"/>
              <a:gd name="connsiteY9-930" fmla="*/ 430441 h 3032924"/>
              <a:gd name="connsiteX10-931" fmla="*/ 1663394 w 3239999"/>
              <a:gd name="connsiteY10-932" fmla="*/ 402054 h 3032924"/>
              <a:gd name="connsiteX11-933" fmla="*/ 2406065 w 3239999"/>
              <a:gd name="connsiteY11-934" fmla="*/ 22 h 3032924"/>
              <a:gd name="connsiteX12-935" fmla="*/ 2853673 w 3239999"/>
              <a:gd name="connsiteY12-936" fmla="*/ 91100 h 3032924"/>
              <a:gd name="connsiteX13-937" fmla="*/ 2854770 w 3239999"/>
              <a:gd name="connsiteY13-938" fmla="*/ 430441 h 3032924"/>
              <a:gd name="connsiteX14-939" fmla="*/ 3120669 w 3239999"/>
              <a:gd name="connsiteY14-940" fmla="*/ 428517 h 3032924"/>
              <a:gd name="connsiteX15-941" fmla="*/ 3120669 w 3239999"/>
              <a:gd name="connsiteY15-942" fmla="*/ 738345 h 3032924"/>
              <a:gd name="connsiteX16-943" fmla="*/ 3239999 w 3239999"/>
              <a:gd name="connsiteY16-944" fmla="*/ 738345 h 3032924"/>
              <a:gd name="connsiteX17-945" fmla="*/ 3239999 w 3239999"/>
              <a:gd name="connsiteY17-946" fmla="*/ 3032924 h 3032924"/>
              <a:gd name="connsiteX18-947" fmla="*/ 0 w 3239999"/>
              <a:gd name="connsiteY18-948" fmla="*/ 3032924 h 3032924"/>
              <a:gd name="connsiteX19-949" fmla="*/ 0 w 3239999"/>
              <a:gd name="connsiteY19-950" fmla="*/ 738345 h 3032924"/>
              <a:gd name="connsiteX20-951" fmla="*/ 102477 w 3239999"/>
              <a:gd name="connsiteY20-952" fmla="*/ 738345 h 3032924"/>
              <a:gd name="connsiteX21-953" fmla="*/ 102477 w 3239999"/>
              <a:gd name="connsiteY21-954" fmla="*/ 428517 h 3032924"/>
              <a:gd name="connsiteX22-955" fmla="*/ 385229 w 3239999"/>
              <a:gd name="connsiteY22-956" fmla="*/ 430441 h 3032924"/>
              <a:gd name="connsiteX23-957" fmla="*/ 386326 w 3239999"/>
              <a:gd name="connsiteY23-958" fmla="*/ 91100 h 3032924"/>
              <a:gd name="connsiteX24-959" fmla="*/ 833935 w 3239999"/>
              <a:gd name="connsiteY24-960" fmla="*/ 22 h 3032924"/>
              <a:gd name="connsiteX25-961" fmla="*/ 1576606 w 3239999"/>
              <a:gd name="connsiteY25-962" fmla="*/ 402054 h 3032924"/>
              <a:gd name="connsiteX26-963" fmla="*/ 1576606 w 3239999"/>
              <a:gd name="connsiteY26-964" fmla="*/ 430441 h 3032924"/>
              <a:gd name="connsiteX27-965" fmla="*/ 1576606 w 3239999"/>
              <a:gd name="connsiteY27-966" fmla="*/ 526981 h 3032924"/>
              <a:gd name="connsiteX28-967" fmla="*/ 1576606 w 3239999"/>
              <a:gd name="connsiteY28-968" fmla="*/ 2765302 h 3032924"/>
              <a:gd name="connsiteX29-969" fmla="*/ 378630 w 3239999"/>
              <a:gd name="connsiteY29-970" fmla="*/ 2472117 h 3032924"/>
              <a:gd name="connsiteX30-971" fmla="*/ 384918 w 3239999"/>
              <a:gd name="connsiteY30-972" fmla="*/ 526981 h 3032924"/>
              <a:gd name="connsiteX31-973" fmla="*/ 239143 w 3239999"/>
              <a:gd name="connsiteY31-974" fmla="*/ 526981 h 3032924"/>
              <a:gd name="connsiteX32-975" fmla="*/ 239143 w 3239999"/>
              <a:gd name="connsiteY32-976" fmla="*/ 2776423 h 3032924"/>
              <a:gd name="connsiteX33-977" fmla="*/ 1576606 w 3239999"/>
              <a:gd name="connsiteY33-978" fmla="*/ 2776423 h 3032924"/>
              <a:gd name="connsiteX34-979" fmla="*/ 1668046 w 3239999"/>
              <a:gd name="connsiteY34-980" fmla="*/ 2869642 h 3032924"/>
              <a:gd name="connsiteX0-981" fmla="*/ 1576606 w 3239999"/>
              <a:gd name="connsiteY0-982" fmla="*/ 2778202 h 3032924"/>
              <a:gd name="connsiteX1-983" fmla="*/ 1663394 w 3239999"/>
              <a:gd name="connsiteY1-984" fmla="*/ 2778202 h 3032924"/>
              <a:gd name="connsiteX2-985" fmla="*/ 1663394 w 3239999"/>
              <a:gd name="connsiteY2-986" fmla="*/ 2776423 h 3032924"/>
              <a:gd name="connsiteX3-987" fmla="*/ 3000856 w 3239999"/>
              <a:gd name="connsiteY3-988" fmla="*/ 2776423 h 3032924"/>
              <a:gd name="connsiteX4-989" fmla="*/ 3000856 w 3239999"/>
              <a:gd name="connsiteY4-990" fmla="*/ 526981 h 3032924"/>
              <a:gd name="connsiteX5-991" fmla="*/ 2855082 w 3239999"/>
              <a:gd name="connsiteY5-992" fmla="*/ 526981 h 3032924"/>
              <a:gd name="connsiteX6-993" fmla="*/ 2861369 w 3239999"/>
              <a:gd name="connsiteY6-994" fmla="*/ 2472117 h 3032924"/>
              <a:gd name="connsiteX7-995" fmla="*/ 1663394 w 3239999"/>
              <a:gd name="connsiteY7-996" fmla="*/ 2765302 h 3032924"/>
              <a:gd name="connsiteX8-997" fmla="*/ 1663394 w 3239999"/>
              <a:gd name="connsiteY8-998" fmla="*/ 526981 h 3032924"/>
              <a:gd name="connsiteX9-999" fmla="*/ 1663394 w 3239999"/>
              <a:gd name="connsiteY9-1000" fmla="*/ 430441 h 3032924"/>
              <a:gd name="connsiteX10-1001" fmla="*/ 1663394 w 3239999"/>
              <a:gd name="connsiteY10-1002" fmla="*/ 402054 h 3032924"/>
              <a:gd name="connsiteX11-1003" fmla="*/ 2406065 w 3239999"/>
              <a:gd name="connsiteY11-1004" fmla="*/ 22 h 3032924"/>
              <a:gd name="connsiteX12-1005" fmla="*/ 2853673 w 3239999"/>
              <a:gd name="connsiteY12-1006" fmla="*/ 91100 h 3032924"/>
              <a:gd name="connsiteX13-1007" fmla="*/ 2854770 w 3239999"/>
              <a:gd name="connsiteY13-1008" fmla="*/ 430441 h 3032924"/>
              <a:gd name="connsiteX14-1009" fmla="*/ 3120669 w 3239999"/>
              <a:gd name="connsiteY14-1010" fmla="*/ 428517 h 3032924"/>
              <a:gd name="connsiteX15-1011" fmla="*/ 3120669 w 3239999"/>
              <a:gd name="connsiteY15-1012" fmla="*/ 738345 h 3032924"/>
              <a:gd name="connsiteX16-1013" fmla="*/ 3239999 w 3239999"/>
              <a:gd name="connsiteY16-1014" fmla="*/ 738345 h 3032924"/>
              <a:gd name="connsiteX17-1015" fmla="*/ 3239999 w 3239999"/>
              <a:gd name="connsiteY17-1016" fmla="*/ 3032924 h 3032924"/>
              <a:gd name="connsiteX18-1017" fmla="*/ 0 w 3239999"/>
              <a:gd name="connsiteY18-1018" fmla="*/ 3032924 h 3032924"/>
              <a:gd name="connsiteX19-1019" fmla="*/ 0 w 3239999"/>
              <a:gd name="connsiteY19-1020" fmla="*/ 738345 h 3032924"/>
              <a:gd name="connsiteX20-1021" fmla="*/ 102477 w 3239999"/>
              <a:gd name="connsiteY20-1022" fmla="*/ 738345 h 3032924"/>
              <a:gd name="connsiteX21-1023" fmla="*/ 102477 w 3239999"/>
              <a:gd name="connsiteY21-1024" fmla="*/ 428517 h 3032924"/>
              <a:gd name="connsiteX22-1025" fmla="*/ 385229 w 3239999"/>
              <a:gd name="connsiteY22-1026" fmla="*/ 430441 h 3032924"/>
              <a:gd name="connsiteX23-1027" fmla="*/ 386326 w 3239999"/>
              <a:gd name="connsiteY23-1028" fmla="*/ 91100 h 3032924"/>
              <a:gd name="connsiteX24-1029" fmla="*/ 833935 w 3239999"/>
              <a:gd name="connsiteY24-1030" fmla="*/ 22 h 3032924"/>
              <a:gd name="connsiteX25-1031" fmla="*/ 1576606 w 3239999"/>
              <a:gd name="connsiteY25-1032" fmla="*/ 402054 h 3032924"/>
              <a:gd name="connsiteX26-1033" fmla="*/ 1576606 w 3239999"/>
              <a:gd name="connsiteY26-1034" fmla="*/ 430441 h 3032924"/>
              <a:gd name="connsiteX27-1035" fmla="*/ 1576606 w 3239999"/>
              <a:gd name="connsiteY27-1036" fmla="*/ 526981 h 3032924"/>
              <a:gd name="connsiteX28-1037" fmla="*/ 1576606 w 3239999"/>
              <a:gd name="connsiteY28-1038" fmla="*/ 2765302 h 3032924"/>
              <a:gd name="connsiteX29-1039" fmla="*/ 378630 w 3239999"/>
              <a:gd name="connsiteY29-1040" fmla="*/ 2472117 h 3032924"/>
              <a:gd name="connsiteX30-1041" fmla="*/ 384918 w 3239999"/>
              <a:gd name="connsiteY30-1042" fmla="*/ 526981 h 3032924"/>
              <a:gd name="connsiteX31-1043" fmla="*/ 239143 w 3239999"/>
              <a:gd name="connsiteY31-1044" fmla="*/ 526981 h 3032924"/>
              <a:gd name="connsiteX32-1045" fmla="*/ 239143 w 3239999"/>
              <a:gd name="connsiteY32-1046" fmla="*/ 2776423 h 3032924"/>
              <a:gd name="connsiteX33-1047" fmla="*/ 1576606 w 3239999"/>
              <a:gd name="connsiteY33-1048" fmla="*/ 2776423 h 3032924"/>
              <a:gd name="connsiteX34-1049" fmla="*/ 1668046 w 3239999"/>
              <a:gd name="connsiteY34-1050" fmla="*/ 2869642 h 3032924"/>
              <a:gd name="connsiteX0-1051" fmla="*/ 1576606 w 3239999"/>
              <a:gd name="connsiteY0-1052" fmla="*/ 2778202 h 3032924"/>
              <a:gd name="connsiteX1-1053" fmla="*/ 1663394 w 3239999"/>
              <a:gd name="connsiteY1-1054" fmla="*/ 2778202 h 3032924"/>
              <a:gd name="connsiteX2-1055" fmla="*/ 1663394 w 3239999"/>
              <a:gd name="connsiteY2-1056" fmla="*/ 2776423 h 3032924"/>
              <a:gd name="connsiteX3-1057" fmla="*/ 3000856 w 3239999"/>
              <a:gd name="connsiteY3-1058" fmla="*/ 2776423 h 3032924"/>
              <a:gd name="connsiteX4-1059" fmla="*/ 3000856 w 3239999"/>
              <a:gd name="connsiteY4-1060" fmla="*/ 526981 h 3032924"/>
              <a:gd name="connsiteX5-1061" fmla="*/ 2855082 w 3239999"/>
              <a:gd name="connsiteY5-1062" fmla="*/ 526981 h 3032924"/>
              <a:gd name="connsiteX6-1063" fmla="*/ 2861369 w 3239999"/>
              <a:gd name="connsiteY6-1064" fmla="*/ 2472117 h 3032924"/>
              <a:gd name="connsiteX7-1065" fmla="*/ 1663394 w 3239999"/>
              <a:gd name="connsiteY7-1066" fmla="*/ 2765302 h 3032924"/>
              <a:gd name="connsiteX8-1067" fmla="*/ 1663394 w 3239999"/>
              <a:gd name="connsiteY8-1068" fmla="*/ 526981 h 3032924"/>
              <a:gd name="connsiteX9-1069" fmla="*/ 1663394 w 3239999"/>
              <a:gd name="connsiteY9-1070" fmla="*/ 430441 h 3032924"/>
              <a:gd name="connsiteX10-1071" fmla="*/ 1663394 w 3239999"/>
              <a:gd name="connsiteY10-1072" fmla="*/ 402054 h 3032924"/>
              <a:gd name="connsiteX11-1073" fmla="*/ 2406065 w 3239999"/>
              <a:gd name="connsiteY11-1074" fmla="*/ 22 h 3032924"/>
              <a:gd name="connsiteX12-1075" fmla="*/ 2853673 w 3239999"/>
              <a:gd name="connsiteY12-1076" fmla="*/ 91100 h 3032924"/>
              <a:gd name="connsiteX13-1077" fmla="*/ 2854770 w 3239999"/>
              <a:gd name="connsiteY13-1078" fmla="*/ 430441 h 3032924"/>
              <a:gd name="connsiteX14-1079" fmla="*/ 3120669 w 3239999"/>
              <a:gd name="connsiteY14-1080" fmla="*/ 428517 h 3032924"/>
              <a:gd name="connsiteX15-1081" fmla="*/ 3120669 w 3239999"/>
              <a:gd name="connsiteY15-1082" fmla="*/ 738345 h 3032924"/>
              <a:gd name="connsiteX16-1083" fmla="*/ 3239999 w 3239999"/>
              <a:gd name="connsiteY16-1084" fmla="*/ 738345 h 3032924"/>
              <a:gd name="connsiteX17-1085" fmla="*/ 3239999 w 3239999"/>
              <a:gd name="connsiteY17-1086" fmla="*/ 3032924 h 3032924"/>
              <a:gd name="connsiteX18-1087" fmla="*/ 0 w 3239999"/>
              <a:gd name="connsiteY18-1088" fmla="*/ 3032924 h 3032924"/>
              <a:gd name="connsiteX19-1089" fmla="*/ 0 w 3239999"/>
              <a:gd name="connsiteY19-1090" fmla="*/ 738345 h 3032924"/>
              <a:gd name="connsiteX20-1091" fmla="*/ 102477 w 3239999"/>
              <a:gd name="connsiteY20-1092" fmla="*/ 738345 h 3032924"/>
              <a:gd name="connsiteX21-1093" fmla="*/ 102477 w 3239999"/>
              <a:gd name="connsiteY21-1094" fmla="*/ 428517 h 3032924"/>
              <a:gd name="connsiteX22-1095" fmla="*/ 385229 w 3239999"/>
              <a:gd name="connsiteY22-1096" fmla="*/ 430441 h 3032924"/>
              <a:gd name="connsiteX23-1097" fmla="*/ 386326 w 3239999"/>
              <a:gd name="connsiteY23-1098" fmla="*/ 91100 h 3032924"/>
              <a:gd name="connsiteX24-1099" fmla="*/ 833935 w 3239999"/>
              <a:gd name="connsiteY24-1100" fmla="*/ 22 h 3032924"/>
              <a:gd name="connsiteX25-1101" fmla="*/ 1576606 w 3239999"/>
              <a:gd name="connsiteY25-1102" fmla="*/ 402054 h 3032924"/>
              <a:gd name="connsiteX26-1103" fmla="*/ 1576606 w 3239999"/>
              <a:gd name="connsiteY26-1104" fmla="*/ 430441 h 3032924"/>
              <a:gd name="connsiteX27-1105" fmla="*/ 1576606 w 3239999"/>
              <a:gd name="connsiteY27-1106" fmla="*/ 526981 h 3032924"/>
              <a:gd name="connsiteX28-1107" fmla="*/ 1576606 w 3239999"/>
              <a:gd name="connsiteY28-1108" fmla="*/ 2765302 h 3032924"/>
              <a:gd name="connsiteX29-1109" fmla="*/ 378630 w 3239999"/>
              <a:gd name="connsiteY29-1110" fmla="*/ 2472117 h 3032924"/>
              <a:gd name="connsiteX30-1111" fmla="*/ 384918 w 3239999"/>
              <a:gd name="connsiteY30-1112" fmla="*/ 526981 h 3032924"/>
              <a:gd name="connsiteX31-1113" fmla="*/ 239143 w 3239999"/>
              <a:gd name="connsiteY31-1114" fmla="*/ 526981 h 3032924"/>
              <a:gd name="connsiteX32-1115" fmla="*/ 239143 w 3239999"/>
              <a:gd name="connsiteY32-1116" fmla="*/ 2776423 h 3032924"/>
              <a:gd name="connsiteX33-1117" fmla="*/ 1576606 w 3239999"/>
              <a:gd name="connsiteY33-1118" fmla="*/ 2776423 h 3032924"/>
              <a:gd name="connsiteX0-1119" fmla="*/ 1576606 w 3239999"/>
              <a:gd name="connsiteY0-1120" fmla="*/ 2778202 h 3032924"/>
              <a:gd name="connsiteX1-1121" fmla="*/ 1663394 w 3239999"/>
              <a:gd name="connsiteY1-1122" fmla="*/ 2778202 h 3032924"/>
              <a:gd name="connsiteX2-1123" fmla="*/ 1663394 w 3239999"/>
              <a:gd name="connsiteY2-1124" fmla="*/ 2776423 h 3032924"/>
              <a:gd name="connsiteX3-1125" fmla="*/ 3000856 w 3239999"/>
              <a:gd name="connsiteY3-1126" fmla="*/ 2776423 h 3032924"/>
              <a:gd name="connsiteX4-1127" fmla="*/ 3000856 w 3239999"/>
              <a:gd name="connsiteY4-1128" fmla="*/ 526981 h 3032924"/>
              <a:gd name="connsiteX5-1129" fmla="*/ 2855082 w 3239999"/>
              <a:gd name="connsiteY5-1130" fmla="*/ 526981 h 3032924"/>
              <a:gd name="connsiteX6-1131" fmla="*/ 2861369 w 3239999"/>
              <a:gd name="connsiteY6-1132" fmla="*/ 2472117 h 3032924"/>
              <a:gd name="connsiteX7-1133" fmla="*/ 1663394 w 3239999"/>
              <a:gd name="connsiteY7-1134" fmla="*/ 2765302 h 3032924"/>
              <a:gd name="connsiteX8-1135" fmla="*/ 1663394 w 3239999"/>
              <a:gd name="connsiteY8-1136" fmla="*/ 526981 h 3032924"/>
              <a:gd name="connsiteX9-1137" fmla="*/ 1663394 w 3239999"/>
              <a:gd name="connsiteY9-1138" fmla="*/ 430441 h 3032924"/>
              <a:gd name="connsiteX10-1139" fmla="*/ 1663394 w 3239999"/>
              <a:gd name="connsiteY10-1140" fmla="*/ 402054 h 3032924"/>
              <a:gd name="connsiteX11-1141" fmla="*/ 2406065 w 3239999"/>
              <a:gd name="connsiteY11-1142" fmla="*/ 22 h 3032924"/>
              <a:gd name="connsiteX12-1143" fmla="*/ 2853673 w 3239999"/>
              <a:gd name="connsiteY12-1144" fmla="*/ 91100 h 3032924"/>
              <a:gd name="connsiteX13-1145" fmla="*/ 2854770 w 3239999"/>
              <a:gd name="connsiteY13-1146" fmla="*/ 430441 h 3032924"/>
              <a:gd name="connsiteX14-1147" fmla="*/ 3120669 w 3239999"/>
              <a:gd name="connsiteY14-1148" fmla="*/ 428517 h 3032924"/>
              <a:gd name="connsiteX15-1149" fmla="*/ 3120669 w 3239999"/>
              <a:gd name="connsiteY15-1150" fmla="*/ 738345 h 3032924"/>
              <a:gd name="connsiteX16-1151" fmla="*/ 3239999 w 3239999"/>
              <a:gd name="connsiteY16-1152" fmla="*/ 738345 h 3032924"/>
              <a:gd name="connsiteX17-1153" fmla="*/ 3239999 w 3239999"/>
              <a:gd name="connsiteY17-1154" fmla="*/ 3032924 h 3032924"/>
              <a:gd name="connsiteX18-1155" fmla="*/ 0 w 3239999"/>
              <a:gd name="connsiteY18-1156" fmla="*/ 3032924 h 3032924"/>
              <a:gd name="connsiteX19-1157" fmla="*/ 0 w 3239999"/>
              <a:gd name="connsiteY19-1158" fmla="*/ 738345 h 3032924"/>
              <a:gd name="connsiteX20-1159" fmla="*/ 102477 w 3239999"/>
              <a:gd name="connsiteY20-1160" fmla="*/ 738345 h 3032924"/>
              <a:gd name="connsiteX21-1161" fmla="*/ 102477 w 3239999"/>
              <a:gd name="connsiteY21-1162" fmla="*/ 428517 h 3032924"/>
              <a:gd name="connsiteX22-1163" fmla="*/ 385229 w 3239999"/>
              <a:gd name="connsiteY22-1164" fmla="*/ 430441 h 3032924"/>
              <a:gd name="connsiteX23-1165" fmla="*/ 386326 w 3239999"/>
              <a:gd name="connsiteY23-1166" fmla="*/ 91100 h 3032924"/>
              <a:gd name="connsiteX24-1167" fmla="*/ 833935 w 3239999"/>
              <a:gd name="connsiteY24-1168" fmla="*/ 22 h 3032924"/>
              <a:gd name="connsiteX25-1169" fmla="*/ 1576606 w 3239999"/>
              <a:gd name="connsiteY25-1170" fmla="*/ 402054 h 3032924"/>
              <a:gd name="connsiteX26-1171" fmla="*/ 1576606 w 3239999"/>
              <a:gd name="connsiteY26-1172" fmla="*/ 430441 h 3032924"/>
              <a:gd name="connsiteX27-1173" fmla="*/ 1576606 w 3239999"/>
              <a:gd name="connsiteY27-1174" fmla="*/ 526981 h 3032924"/>
              <a:gd name="connsiteX28-1175" fmla="*/ 1576606 w 3239999"/>
              <a:gd name="connsiteY28-1176" fmla="*/ 2765302 h 3032924"/>
              <a:gd name="connsiteX29-1177" fmla="*/ 378630 w 3239999"/>
              <a:gd name="connsiteY29-1178" fmla="*/ 2472117 h 3032924"/>
              <a:gd name="connsiteX30-1179" fmla="*/ 384918 w 3239999"/>
              <a:gd name="connsiteY30-1180" fmla="*/ 526981 h 3032924"/>
              <a:gd name="connsiteX31-1181" fmla="*/ 239143 w 3239999"/>
              <a:gd name="connsiteY31-1182" fmla="*/ 526981 h 3032924"/>
              <a:gd name="connsiteX32-1183" fmla="*/ 239143 w 3239999"/>
              <a:gd name="connsiteY32-1184" fmla="*/ 2776423 h 3032924"/>
              <a:gd name="connsiteX33-1185" fmla="*/ 1576606 w 3239999"/>
              <a:gd name="connsiteY33-1186" fmla="*/ 2776423 h 3032924"/>
              <a:gd name="connsiteX0-1187" fmla="*/ 1576606 w 3239999"/>
              <a:gd name="connsiteY0-1188" fmla="*/ 2778202 h 3032924"/>
              <a:gd name="connsiteX1-1189" fmla="*/ 1663394 w 3239999"/>
              <a:gd name="connsiteY1-1190" fmla="*/ 2778202 h 3032924"/>
              <a:gd name="connsiteX2-1191" fmla="*/ 1663394 w 3239999"/>
              <a:gd name="connsiteY2-1192" fmla="*/ 2776423 h 3032924"/>
              <a:gd name="connsiteX3-1193" fmla="*/ 3000856 w 3239999"/>
              <a:gd name="connsiteY3-1194" fmla="*/ 2776423 h 3032924"/>
              <a:gd name="connsiteX4-1195" fmla="*/ 3000856 w 3239999"/>
              <a:gd name="connsiteY4-1196" fmla="*/ 526981 h 3032924"/>
              <a:gd name="connsiteX5-1197" fmla="*/ 2855082 w 3239999"/>
              <a:gd name="connsiteY5-1198" fmla="*/ 526981 h 3032924"/>
              <a:gd name="connsiteX6-1199" fmla="*/ 2861369 w 3239999"/>
              <a:gd name="connsiteY6-1200" fmla="*/ 2472117 h 3032924"/>
              <a:gd name="connsiteX7-1201" fmla="*/ 1663394 w 3239999"/>
              <a:gd name="connsiteY7-1202" fmla="*/ 2765302 h 3032924"/>
              <a:gd name="connsiteX8-1203" fmla="*/ 1663394 w 3239999"/>
              <a:gd name="connsiteY8-1204" fmla="*/ 526981 h 3032924"/>
              <a:gd name="connsiteX9-1205" fmla="*/ 1663394 w 3239999"/>
              <a:gd name="connsiteY9-1206" fmla="*/ 430441 h 3032924"/>
              <a:gd name="connsiteX10-1207" fmla="*/ 1663394 w 3239999"/>
              <a:gd name="connsiteY10-1208" fmla="*/ 402054 h 3032924"/>
              <a:gd name="connsiteX11-1209" fmla="*/ 2406065 w 3239999"/>
              <a:gd name="connsiteY11-1210" fmla="*/ 22 h 3032924"/>
              <a:gd name="connsiteX12-1211" fmla="*/ 2853673 w 3239999"/>
              <a:gd name="connsiteY12-1212" fmla="*/ 91100 h 3032924"/>
              <a:gd name="connsiteX13-1213" fmla="*/ 2854770 w 3239999"/>
              <a:gd name="connsiteY13-1214" fmla="*/ 430441 h 3032924"/>
              <a:gd name="connsiteX14-1215" fmla="*/ 3120669 w 3239999"/>
              <a:gd name="connsiteY14-1216" fmla="*/ 428517 h 3032924"/>
              <a:gd name="connsiteX15-1217" fmla="*/ 3120669 w 3239999"/>
              <a:gd name="connsiteY15-1218" fmla="*/ 738345 h 3032924"/>
              <a:gd name="connsiteX16-1219" fmla="*/ 3239999 w 3239999"/>
              <a:gd name="connsiteY16-1220" fmla="*/ 738345 h 3032924"/>
              <a:gd name="connsiteX17-1221" fmla="*/ 3239999 w 3239999"/>
              <a:gd name="connsiteY17-1222" fmla="*/ 3032924 h 3032924"/>
              <a:gd name="connsiteX18-1223" fmla="*/ 0 w 3239999"/>
              <a:gd name="connsiteY18-1224" fmla="*/ 3032924 h 3032924"/>
              <a:gd name="connsiteX19-1225" fmla="*/ 0 w 3239999"/>
              <a:gd name="connsiteY19-1226" fmla="*/ 738345 h 3032924"/>
              <a:gd name="connsiteX20-1227" fmla="*/ 102477 w 3239999"/>
              <a:gd name="connsiteY20-1228" fmla="*/ 738345 h 3032924"/>
              <a:gd name="connsiteX21-1229" fmla="*/ 102477 w 3239999"/>
              <a:gd name="connsiteY21-1230" fmla="*/ 428517 h 3032924"/>
              <a:gd name="connsiteX22-1231" fmla="*/ 385229 w 3239999"/>
              <a:gd name="connsiteY22-1232" fmla="*/ 430441 h 3032924"/>
              <a:gd name="connsiteX23-1233" fmla="*/ 386326 w 3239999"/>
              <a:gd name="connsiteY23-1234" fmla="*/ 91100 h 3032924"/>
              <a:gd name="connsiteX24-1235" fmla="*/ 833935 w 3239999"/>
              <a:gd name="connsiteY24-1236" fmla="*/ 22 h 3032924"/>
              <a:gd name="connsiteX25-1237" fmla="*/ 1576606 w 3239999"/>
              <a:gd name="connsiteY25-1238" fmla="*/ 402054 h 3032924"/>
              <a:gd name="connsiteX26-1239" fmla="*/ 1576606 w 3239999"/>
              <a:gd name="connsiteY26-1240" fmla="*/ 430441 h 3032924"/>
              <a:gd name="connsiteX27-1241" fmla="*/ 1576606 w 3239999"/>
              <a:gd name="connsiteY27-1242" fmla="*/ 526981 h 3032924"/>
              <a:gd name="connsiteX28-1243" fmla="*/ 1576606 w 3239999"/>
              <a:gd name="connsiteY28-1244" fmla="*/ 2765302 h 3032924"/>
              <a:gd name="connsiteX29-1245" fmla="*/ 378630 w 3239999"/>
              <a:gd name="connsiteY29-1246" fmla="*/ 2472117 h 3032924"/>
              <a:gd name="connsiteX30-1247" fmla="*/ 384918 w 3239999"/>
              <a:gd name="connsiteY30-1248" fmla="*/ 526981 h 3032924"/>
              <a:gd name="connsiteX31-1249" fmla="*/ 239143 w 3239999"/>
              <a:gd name="connsiteY31-1250" fmla="*/ 526981 h 3032924"/>
              <a:gd name="connsiteX32-1251" fmla="*/ 239143 w 3239999"/>
              <a:gd name="connsiteY32-1252" fmla="*/ 2776423 h 3032924"/>
              <a:gd name="connsiteX33-1253" fmla="*/ 1576606 w 3239999"/>
              <a:gd name="connsiteY33-1254" fmla="*/ 2776423 h 3032924"/>
              <a:gd name="connsiteX0-1255" fmla="*/ 1576606 w 3239999"/>
              <a:gd name="connsiteY0-1256" fmla="*/ 2778202 h 3032924"/>
              <a:gd name="connsiteX1-1257" fmla="*/ 1663394 w 3239999"/>
              <a:gd name="connsiteY1-1258" fmla="*/ 2778202 h 3032924"/>
              <a:gd name="connsiteX2-1259" fmla="*/ 1663394 w 3239999"/>
              <a:gd name="connsiteY2-1260" fmla="*/ 2776423 h 3032924"/>
              <a:gd name="connsiteX3-1261" fmla="*/ 3000856 w 3239999"/>
              <a:gd name="connsiteY3-1262" fmla="*/ 2776423 h 3032924"/>
              <a:gd name="connsiteX4-1263" fmla="*/ 3000856 w 3239999"/>
              <a:gd name="connsiteY4-1264" fmla="*/ 526981 h 3032924"/>
              <a:gd name="connsiteX5-1265" fmla="*/ 2855082 w 3239999"/>
              <a:gd name="connsiteY5-1266" fmla="*/ 526981 h 3032924"/>
              <a:gd name="connsiteX6-1267" fmla="*/ 2861369 w 3239999"/>
              <a:gd name="connsiteY6-1268" fmla="*/ 2472117 h 3032924"/>
              <a:gd name="connsiteX7-1269" fmla="*/ 1663394 w 3239999"/>
              <a:gd name="connsiteY7-1270" fmla="*/ 2765302 h 3032924"/>
              <a:gd name="connsiteX8-1271" fmla="*/ 1663394 w 3239999"/>
              <a:gd name="connsiteY8-1272" fmla="*/ 526981 h 3032924"/>
              <a:gd name="connsiteX9-1273" fmla="*/ 1663394 w 3239999"/>
              <a:gd name="connsiteY9-1274" fmla="*/ 430441 h 3032924"/>
              <a:gd name="connsiteX10-1275" fmla="*/ 1663394 w 3239999"/>
              <a:gd name="connsiteY10-1276" fmla="*/ 402054 h 3032924"/>
              <a:gd name="connsiteX11-1277" fmla="*/ 2406065 w 3239999"/>
              <a:gd name="connsiteY11-1278" fmla="*/ 22 h 3032924"/>
              <a:gd name="connsiteX12-1279" fmla="*/ 2853673 w 3239999"/>
              <a:gd name="connsiteY12-1280" fmla="*/ 91100 h 3032924"/>
              <a:gd name="connsiteX13-1281" fmla="*/ 2854770 w 3239999"/>
              <a:gd name="connsiteY13-1282" fmla="*/ 430441 h 3032924"/>
              <a:gd name="connsiteX14-1283" fmla="*/ 3120669 w 3239999"/>
              <a:gd name="connsiteY14-1284" fmla="*/ 428517 h 3032924"/>
              <a:gd name="connsiteX15-1285" fmla="*/ 3120669 w 3239999"/>
              <a:gd name="connsiteY15-1286" fmla="*/ 738345 h 3032924"/>
              <a:gd name="connsiteX16-1287" fmla="*/ 3239999 w 3239999"/>
              <a:gd name="connsiteY16-1288" fmla="*/ 738345 h 3032924"/>
              <a:gd name="connsiteX17-1289" fmla="*/ 3239999 w 3239999"/>
              <a:gd name="connsiteY17-1290" fmla="*/ 3032924 h 3032924"/>
              <a:gd name="connsiteX18-1291" fmla="*/ 0 w 3239999"/>
              <a:gd name="connsiteY18-1292" fmla="*/ 3032924 h 3032924"/>
              <a:gd name="connsiteX19-1293" fmla="*/ 0 w 3239999"/>
              <a:gd name="connsiteY19-1294" fmla="*/ 738345 h 3032924"/>
              <a:gd name="connsiteX20-1295" fmla="*/ 102477 w 3239999"/>
              <a:gd name="connsiteY20-1296" fmla="*/ 738345 h 3032924"/>
              <a:gd name="connsiteX21-1297" fmla="*/ 102477 w 3239999"/>
              <a:gd name="connsiteY21-1298" fmla="*/ 428517 h 3032924"/>
              <a:gd name="connsiteX22-1299" fmla="*/ 385229 w 3239999"/>
              <a:gd name="connsiteY22-1300" fmla="*/ 430441 h 3032924"/>
              <a:gd name="connsiteX23-1301" fmla="*/ 386326 w 3239999"/>
              <a:gd name="connsiteY23-1302" fmla="*/ 91100 h 3032924"/>
              <a:gd name="connsiteX24-1303" fmla="*/ 833935 w 3239999"/>
              <a:gd name="connsiteY24-1304" fmla="*/ 22 h 3032924"/>
              <a:gd name="connsiteX25-1305" fmla="*/ 1576606 w 3239999"/>
              <a:gd name="connsiteY25-1306" fmla="*/ 402054 h 3032924"/>
              <a:gd name="connsiteX26-1307" fmla="*/ 1576606 w 3239999"/>
              <a:gd name="connsiteY26-1308" fmla="*/ 430441 h 3032924"/>
              <a:gd name="connsiteX27-1309" fmla="*/ 1576606 w 3239999"/>
              <a:gd name="connsiteY27-1310" fmla="*/ 526981 h 3032924"/>
              <a:gd name="connsiteX28-1311" fmla="*/ 1576606 w 3239999"/>
              <a:gd name="connsiteY28-1312" fmla="*/ 2765302 h 3032924"/>
              <a:gd name="connsiteX29-1313" fmla="*/ 378630 w 3239999"/>
              <a:gd name="connsiteY29-1314" fmla="*/ 2472117 h 3032924"/>
              <a:gd name="connsiteX30-1315" fmla="*/ 384918 w 3239999"/>
              <a:gd name="connsiteY30-1316" fmla="*/ 526981 h 3032924"/>
              <a:gd name="connsiteX31-1317" fmla="*/ 239143 w 3239999"/>
              <a:gd name="connsiteY31-1318" fmla="*/ 526981 h 3032924"/>
              <a:gd name="connsiteX32-1319" fmla="*/ 239143 w 3239999"/>
              <a:gd name="connsiteY32-1320" fmla="*/ 2776423 h 3032924"/>
              <a:gd name="connsiteX33-1321" fmla="*/ 1576606 w 3239999"/>
              <a:gd name="connsiteY33-1322" fmla="*/ 2776423 h 3032924"/>
              <a:gd name="connsiteX0-1323" fmla="*/ 1576606 w 3239999"/>
              <a:gd name="connsiteY0-1324" fmla="*/ 2778202 h 3032924"/>
              <a:gd name="connsiteX1-1325" fmla="*/ 1663394 w 3239999"/>
              <a:gd name="connsiteY1-1326" fmla="*/ 2778202 h 3032924"/>
              <a:gd name="connsiteX2-1327" fmla="*/ 1663394 w 3239999"/>
              <a:gd name="connsiteY2-1328" fmla="*/ 2776423 h 3032924"/>
              <a:gd name="connsiteX3-1329" fmla="*/ 3000856 w 3239999"/>
              <a:gd name="connsiteY3-1330" fmla="*/ 2776423 h 3032924"/>
              <a:gd name="connsiteX4-1331" fmla="*/ 3000856 w 3239999"/>
              <a:gd name="connsiteY4-1332" fmla="*/ 526981 h 3032924"/>
              <a:gd name="connsiteX5-1333" fmla="*/ 2855082 w 3239999"/>
              <a:gd name="connsiteY5-1334" fmla="*/ 526981 h 3032924"/>
              <a:gd name="connsiteX6-1335" fmla="*/ 2861369 w 3239999"/>
              <a:gd name="connsiteY6-1336" fmla="*/ 2472117 h 3032924"/>
              <a:gd name="connsiteX7-1337" fmla="*/ 1663394 w 3239999"/>
              <a:gd name="connsiteY7-1338" fmla="*/ 2765302 h 3032924"/>
              <a:gd name="connsiteX8-1339" fmla="*/ 1663394 w 3239999"/>
              <a:gd name="connsiteY8-1340" fmla="*/ 526981 h 3032924"/>
              <a:gd name="connsiteX9-1341" fmla="*/ 1663394 w 3239999"/>
              <a:gd name="connsiteY9-1342" fmla="*/ 430441 h 3032924"/>
              <a:gd name="connsiteX10-1343" fmla="*/ 1663394 w 3239999"/>
              <a:gd name="connsiteY10-1344" fmla="*/ 402054 h 3032924"/>
              <a:gd name="connsiteX11-1345" fmla="*/ 2406065 w 3239999"/>
              <a:gd name="connsiteY11-1346" fmla="*/ 22 h 3032924"/>
              <a:gd name="connsiteX12-1347" fmla="*/ 2853673 w 3239999"/>
              <a:gd name="connsiteY12-1348" fmla="*/ 91100 h 3032924"/>
              <a:gd name="connsiteX13-1349" fmla="*/ 2854770 w 3239999"/>
              <a:gd name="connsiteY13-1350" fmla="*/ 430441 h 3032924"/>
              <a:gd name="connsiteX14-1351" fmla="*/ 3120669 w 3239999"/>
              <a:gd name="connsiteY14-1352" fmla="*/ 428517 h 3032924"/>
              <a:gd name="connsiteX15-1353" fmla="*/ 3120669 w 3239999"/>
              <a:gd name="connsiteY15-1354" fmla="*/ 738345 h 3032924"/>
              <a:gd name="connsiteX16-1355" fmla="*/ 3239999 w 3239999"/>
              <a:gd name="connsiteY16-1356" fmla="*/ 738345 h 3032924"/>
              <a:gd name="connsiteX17-1357" fmla="*/ 3239999 w 3239999"/>
              <a:gd name="connsiteY17-1358" fmla="*/ 3032924 h 3032924"/>
              <a:gd name="connsiteX18-1359" fmla="*/ 0 w 3239999"/>
              <a:gd name="connsiteY18-1360" fmla="*/ 3032924 h 3032924"/>
              <a:gd name="connsiteX19-1361" fmla="*/ 0 w 3239999"/>
              <a:gd name="connsiteY19-1362" fmla="*/ 738345 h 3032924"/>
              <a:gd name="connsiteX20-1363" fmla="*/ 102477 w 3239999"/>
              <a:gd name="connsiteY20-1364" fmla="*/ 738345 h 3032924"/>
              <a:gd name="connsiteX21-1365" fmla="*/ 102477 w 3239999"/>
              <a:gd name="connsiteY21-1366" fmla="*/ 428517 h 3032924"/>
              <a:gd name="connsiteX22-1367" fmla="*/ 385229 w 3239999"/>
              <a:gd name="connsiteY22-1368" fmla="*/ 430441 h 3032924"/>
              <a:gd name="connsiteX23-1369" fmla="*/ 386326 w 3239999"/>
              <a:gd name="connsiteY23-1370" fmla="*/ 91100 h 3032924"/>
              <a:gd name="connsiteX24-1371" fmla="*/ 833935 w 3239999"/>
              <a:gd name="connsiteY24-1372" fmla="*/ 22 h 3032924"/>
              <a:gd name="connsiteX25-1373" fmla="*/ 1576606 w 3239999"/>
              <a:gd name="connsiteY25-1374" fmla="*/ 402054 h 3032924"/>
              <a:gd name="connsiteX26-1375" fmla="*/ 1576606 w 3239999"/>
              <a:gd name="connsiteY26-1376" fmla="*/ 430441 h 3032924"/>
              <a:gd name="connsiteX27-1377" fmla="*/ 1576606 w 3239999"/>
              <a:gd name="connsiteY27-1378" fmla="*/ 526981 h 3032924"/>
              <a:gd name="connsiteX28-1379" fmla="*/ 1576606 w 3239999"/>
              <a:gd name="connsiteY28-1380" fmla="*/ 2765302 h 3032924"/>
              <a:gd name="connsiteX29-1381" fmla="*/ 378630 w 3239999"/>
              <a:gd name="connsiteY29-1382" fmla="*/ 2472117 h 3032924"/>
              <a:gd name="connsiteX30-1383" fmla="*/ 384918 w 3239999"/>
              <a:gd name="connsiteY30-1384" fmla="*/ 526981 h 3032924"/>
              <a:gd name="connsiteX31-1385" fmla="*/ 239143 w 3239999"/>
              <a:gd name="connsiteY31-1386" fmla="*/ 526981 h 3032924"/>
              <a:gd name="connsiteX32-1387" fmla="*/ 229618 w 3239999"/>
              <a:gd name="connsiteY32-1388" fmla="*/ 2690698 h 3032924"/>
              <a:gd name="connsiteX33-1389" fmla="*/ 1576606 w 3239999"/>
              <a:gd name="connsiteY33-1390" fmla="*/ 2776423 h 3032924"/>
              <a:gd name="connsiteX0-1391" fmla="*/ 1576606 w 3239999"/>
              <a:gd name="connsiteY0-1392" fmla="*/ 2778202 h 3032924"/>
              <a:gd name="connsiteX1-1393" fmla="*/ 1663394 w 3239999"/>
              <a:gd name="connsiteY1-1394" fmla="*/ 2778202 h 3032924"/>
              <a:gd name="connsiteX2-1395" fmla="*/ 1663394 w 3239999"/>
              <a:gd name="connsiteY2-1396" fmla="*/ 2776423 h 3032924"/>
              <a:gd name="connsiteX3-1397" fmla="*/ 2991331 w 3239999"/>
              <a:gd name="connsiteY3-1398" fmla="*/ 2709748 h 3032924"/>
              <a:gd name="connsiteX4-1399" fmla="*/ 3000856 w 3239999"/>
              <a:gd name="connsiteY4-1400" fmla="*/ 526981 h 3032924"/>
              <a:gd name="connsiteX5-1401" fmla="*/ 2855082 w 3239999"/>
              <a:gd name="connsiteY5-1402" fmla="*/ 526981 h 3032924"/>
              <a:gd name="connsiteX6-1403" fmla="*/ 2861369 w 3239999"/>
              <a:gd name="connsiteY6-1404" fmla="*/ 2472117 h 3032924"/>
              <a:gd name="connsiteX7-1405" fmla="*/ 1663394 w 3239999"/>
              <a:gd name="connsiteY7-1406" fmla="*/ 2765302 h 3032924"/>
              <a:gd name="connsiteX8-1407" fmla="*/ 1663394 w 3239999"/>
              <a:gd name="connsiteY8-1408" fmla="*/ 526981 h 3032924"/>
              <a:gd name="connsiteX9-1409" fmla="*/ 1663394 w 3239999"/>
              <a:gd name="connsiteY9-1410" fmla="*/ 430441 h 3032924"/>
              <a:gd name="connsiteX10-1411" fmla="*/ 1663394 w 3239999"/>
              <a:gd name="connsiteY10-1412" fmla="*/ 402054 h 3032924"/>
              <a:gd name="connsiteX11-1413" fmla="*/ 2406065 w 3239999"/>
              <a:gd name="connsiteY11-1414" fmla="*/ 22 h 3032924"/>
              <a:gd name="connsiteX12-1415" fmla="*/ 2853673 w 3239999"/>
              <a:gd name="connsiteY12-1416" fmla="*/ 91100 h 3032924"/>
              <a:gd name="connsiteX13-1417" fmla="*/ 2854770 w 3239999"/>
              <a:gd name="connsiteY13-1418" fmla="*/ 430441 h 3032924"/>
              <a:gd name="connsiteX14-1419" fmla="*/ 3120669 w 3239999"/>
              <a:gd name="connsiteY14-1420" fmla="*/ 428517 h 3032924"/>
              <a:gd name="connsiteX15-1421" fmla="*/ 3120669 w 3239999"/>
              <a:gd name="connsiteY15-1422" fmla="*/ 738345 h 3032924"/>
              <a:gd name="connsiteX16-1423" fmla="*/ 3239999 w 3239999"/>
              <a:gd name="connsiteY16-1424" fmla="*/ 738345 h 3032924"/>
              <a:gd name="connsiteX17-1425" fmla="*/ 3239999 w 3239999"/>
              <a:gd name="connsiteY17-1426" fmla="*/ 3032924 h 3032924"/>
              <a:gd name="connsiteX18-1427" fmla="*/ 0 w 3239999"/>
              <a:gd name="connsiteY18-1428" fmla="*/ 3032924 h 3032924"/>
              <a:gd name="connsiteX19-1429" fmla="*/ 0 w 3239999"/>
              <a:gd name="connsiteY19-1430" fmla="*/ 738345 h 3032924"/>
              <a:gd name="connsiteX20-1431" fmla="*/ 102477 w 3239999"/>
              <a:gd name="connsiteY20-1432" fmla="*/ 738345 h 3032924"/>
              <a:gd name="connsiteX21-1433" fmla="*/ 102477 w 3239999"/>
              <a:gd name="connsiteY21-1434" fmla="*/ 428517 h 3032924"/>
              <a:gd name="connsiteX22-1435" fmla="*/ 385229 w 3239999"/>
              <a:gd name="connsiteY22-1436" fmla="*/ 430441 h 3032924"/>
              <a:gd name="connsiteX23-1437" fmla="*/ 386326 w 3239999"/>
              <a:gd name="connsiteY23-1438" fmla="*/ 91100 h 3032924"/>
              <a:gd name="connsiteX24-1439" fmla="*/ 833935 w 3239999"/>
              <a:gd name="connsiteY24-1440" fmla="*/ 22 h 3032924"/>
              <a:gd name="connsiteX25-1441" fmla="*/ 1576606 w 3239999"/>
              <a:gd name="connsiteY25-1442" fmla="*/ 402054 h 3032924"/>
              <a:gd name="connsiteX26-1443" fmla="*/ 1576606 w 3239999"/>
              <a:gd name="connsiteY26-1444" fmla="*/ 430441 h 3032924"/>
              <a:gd name="connsiteX27-1445" fmla="*/ 1576606 w 3239999"/>
              <a:gd name="connsiteY27-1446" fmla="*/ 526981 h 3032924"/>
              <a:gd name="connsiteX28-1447" fmla="*/ 1576606 w 3239999"/>
              <a:gd name="connsiteY28-1448" fmla="*/ 2765302 h 3032924"/>
              <a:gd name="connsiteX29-1449" fmla="*/ 378630 w 3239999"/>
              <a:gd name="connsiteY29-1450" fmla="*/ 2472117 h 3032924"/>
              <a:gd name="connsiteX30-1451" fmla="*/ 384918 w 3239999"/>
              <a:gd name="connsiteY30-1452" fmla="*/ 526981 h 3032924"/>
              <a:gd name="connsiteX31-1453" fmla="*/ 239143 w 3239999"/>
              <a:gd name="connsiteY31-1454" fmla="*/ 526981 h 3032924"/>
              <a:gd name="connsiteX32-1455" fmla="*/ 229618 w 3239999"/>
              <a:gd name="connsiteY32-1456" fmla="*/ 2690698 h 3032924"/>
              <a:gd name="connsiteX33-1457" fmla="*/ 1576606 w 3239999"/>
              <a:gd name="connsiteY33-1458" fmla="*/ 2776423 h 303292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 ang="0">
                <a:pos x="connsiteX31-63" y="connsiteY31-64"/>
              </a:cxn>
              <a:cxn ang="0">
                <a:pos x="connsiteX32-65" y="connsiteY32-66"/>
              </a:cxn>
              <a:cxn ang="0">
                <a:pos x="connsiteX33-67" y="connsiteY33-68"/>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sz="2700" dirty="0"/>
          </a:p>
        </p:txBody>
      </p:sp>
      <p:sp>
        <p:nvSpPr>
          <p:cNvPr id="47" name="Rectangle 46"/>
          <p:cNvSpPr/>
          <p:nvPr/>
        </p:nvSpPr>
        <p:spPr>
          <a:xfrm>
            <a:off x="-3" y="6696653"/>
            <a:ext cx="12192000" cy="322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dirty="0"/>
          </a:p>
        </p:txBody>
      </p:sp>
      <p:pic>
        <p:nvPicPr>
          <p:cNvPr id="44" name="صورة 43" descr="الشعار دقة عاليةblue">
            <a:extLst>
              <a:ext uri="{FF2B5EF4-FFF2-40B4-BE49-F238E27FC236}">
                <a16:creationId xmlns:a16="http://schemas.microsoft.com/office/drawing/2014/main" id="{D0152230-D422-4C38-A3E4-8D2444AEE52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29825" y="-160857"/>
            <a:ext cx="2162175" cy="97853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78296" y="421174"/>
            <a:ext cx="9899374" cy="724247"/>
          </a:xfrm>
          <a:prstGeom prst="rect">
            <a:avLst/>
          </a:prstGeom>
        </p:spPr>
        <p:txBody>
          <a:bodyPr/>
          <a:lstStyle/>
          <a:p>
            <a:pPr algn="l" rtl="0"/>
            <a:r>
              <a:rPr lang="ar-SA" sz="2800" dirty="0"/>
              <a:t>Evaluation of the activity according to the criteria of the Emergency Aid Committee</a:t>
            </a:r>
            <a:endParaRPr lang="en-US" sz="2800" dirty="0"/>
          </a:p>
        </p:txBody>
      </p:sp>
      <p:graphicFrame>
        <p:nvGraphicFramePr>
          <p:cNvPr id="6" name="Table Placeholder 5"/>
          <p:cNvGraphicFramePr/>
          <p:nvPr>
            <p:extLst>
              <p:ext uri="{D42A27DB-BD31-4B8C-83A1-F6EECF244321}">
                <p14:modId xmlns:p14="http://schemas.microsoft.com/office/powerpoint/2010/main" val="1196386402"/>
              </p:ext>
            </p:extLst>
          </p:nvPr>
        </p:nvGraphicFramePr>
        <p:xfrm>
          <a:off x="8914358" y="1336383"/>
          <a:ext cx="2658836" cy="5366930"/>
        </p:xfrm>
        <a:graphic>
          <a:graphicData uri="http://schemas.openxmlformats.org/drawingml/2006/table">
            <a:tbl>
              <a:tblPr firstRow="1" bandRow="1">
                <a:effectLst/>
                <a:tableStyleId>{5FD0F851-EC5A-4D38-B0AD-8093EC10F338}</a:tableStyleId>
              </a:tblPr>
              <a:tblGrid>
                <a:gridCol w="2658836">
                  <a:extLst>
                    <a:ext uri="{9D8B030D-6E8A-4147-A177-3AD203B41FA5}">
                      <a16:colId xmlns:a16="http://schemas.microsoft.com/office/drawing/2014/main" val="20000"/>
                    </a:ext>
                  </a:extLst>
                </a:gridCol>
              </a:tblGrid>
              <a:tr h="436392">
                <a:tc>
                  <a:txBody>
                    <a:bodyPr/>
                    <a:lstStyle/>
                    <a:p>
                      <a:pPr algn="ctr" rtl="0"/>
                      <a:r>
                        <a:rPr lang="ar-SA" sz="2000" b="1" spc="0" dirty="0">
                          <a:solidFill>
                            <a:schemeClr val="bg1"/>
                          </a:solidFill>
                          <a:latin typeface="+mn-lt"/>
                        </a:rPr>
                        <a:t>Efficiency</a:t>
                      </a:r>
                      <a:endParaRPr lang="en-US" sz="2000" b="1" spc="0" dirty="0">
                        <a:solidFill>
                          <a:schemeClr val="bg1"/>
                        </a:solidFill>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1043695">
                <a:tc>
                  <a:txBody>
                    <a:bodyPr/>
                    <a:lstStyle/>
                    <a:p>
                      <a:pPr algn="ctr" rtl="0"/>
                      <a:r>
                        <a:rPr lang="en-US" altLang="ko-KR" sz="2000" baseline="0" dirty="0">
                          <a:solidFill>
                            <a:schemeClr val="bg1"/>
                          </a:solidFill>
                          <a:latin typeface="+mn-lt"/>
                          <a:cs typeface="Arial" panose="020B0604020202020204" pitchFamily="34" charset="0"/>
                        </a:rPr>
                        <a:t>A</a:t>
                      </a:r>
                      <a:r>
                        <a:rPr lang="ar-SA" altLang="ko-KR" sz="2000" baseline="0" dirty="0">
                          <a:solidFill>
                            <a:schemeClr val="bg1"/>
                          </a:solidFill>
                          <a:latin typeface="+mn-lt"/>
                          <a:cs typeface="Arial" panose="020B0604020202020204" pitchFamily="34" charset="0"/>
                        </a:rPr>
                        <a:t>re the </a:t>
                      </a:r>
                      <a:r>
                        <a:rPr lang="en-US" altLang="ko-KR" sz="2000" baseline="0" dirty="0">
                          <a:solidFill>
                            <a:schemeClr val="bg1"/>
                          </a:solidFill>
                          <a:latin typeface="+mn-lt"/>
                          <a:cs typeface="Arial" panose="020B0604020202020204" pitchFamily="34" charset="0"/>
                        </a:rPr>
                        <a:t>O</a:t>
                      </a:r>
                      <a:r>
                        <a:rPr lang="ar-SA" altLang="ko-KR" sz="2000" baseline="0" dirty="0">
                          <a:solidFill>
                            <a:schemeClr val="bg1"/>
                          </a:solidFill>
                          <a:latin typeface="+mn-lt"/>
                          <a:cs typeface="Arial" panose="020B0604020202020204" pitchFamily="34" charset="0"/>
                        </a:rPr>
                        <a:t>utputs </a:t>
                      </a:r>
                      <a:r>
                        <a:rPr lang="en-US" altLang="ko-KR" sz="2000" baseline="0" dirty="0">
                          <a:solidFill>
                            <a:schemeClr val="bg1"/>
                          </a:solidFill>
                          <a:latin typeface="+mn-lt"/>
                          <a:cs typeface="Arial" panose="020B0604020202020204" pitchFamily="34" charset="0"/>
                        </a:rPr>
                        <a:t>O</a:t>
                      </a:r>
                      <a:r>
                        <a:rPr lang="ar-SA" altLang="ko-KR" sz="2000" baseline="0" dirty="0">
                          <a:solidFill>
                            <a:schemeClr val="bg1"/>
                          </a:solidFill>
                          <a:latin typeface="+mn-lt"/>
                          <a:cs typeface="Arial" panose="020B0604020202020204" pitchFamily="34" charset="0"/>
                        </a:rPr>
                        <a:t>ver the input * </a:t>
                      </a:r>
                      <a:r>
                        <a:rPr lang="en-US" altLang="ko-KR" sz="2000" baseline="0" dirty="0">
                          <a:solidFill>
                            <a:schemeClr val="bg1"/>
                          </a:solidFill>
                          <a:latin typeface="+mn-lt"/>
                          <a:cs typeface="Arial" panose="020B0604020202020204" pitchFamily="34" charset="0"/>
                        </a:rPr>
                        <a:t>100</a:t>
                      </a:r>
                      <a:endParaRPr lang="en-US" altLang="ko-KR" sz="4000" baseline="0" dirty="0">
                        <a:solidFill>
                          <a:schemeClr val="bg1"/>
                        </a:solidFill>
                        <a:latin typeface="+mn-lt"/>
                        <a:cs typeface="Arial" panose="020B0604020202020204" pitchFamily="34" charset="0"/>
                      </a:endParaRPr>
                    </a:p>
                  </a:txBody>
                  <a:tcPr anchor="ctr">
                    <a:lnL>
                      <a:noFill/>
                    </a:lnL>
                    <a:lnR>
                      <a:noFill/>
                    </a:lnR>
                    <a:lnT w="12700" cmpd="sng">
                      <a:noFill/>
                    </a:lnT>
                    <a:lnB>
                      <a:noFill/>
                    </a:lnB>
                    <a:lnTlToBr w="12700" cmpd="sng">
                      <a:noFill/>
                      <a:prstDash val="solid"/>
                    </a:lnTlToBr>
                    <a:lnBlToTr w="12700" cmpd="sng">
                      <a:noFill/>
                      <a:prstDash val="solid"/>
                    </a:lnBlToTr>
                    <a:solidFill>
                      <a:schemeClr val="accent2">
                        <a:alpha val="70000"/>
                      </a:schemeClr>
                    </a:solidFill>
                  </a:tcPr>
                </a:tc>
                <a:extLst>
                  <a:ext uri="{0D108BD9-81ED-4DB2-BD59-A6C34878D82A}">
                    <a16:rowId xmlns:a16="http://schemas.microsoft.com/office/drawing/2014/main" val="10001"/>
                  </a:ext>
                </a:extLst>
              </a:tr>
              <a:tr h="2819766">
                <a:tc>
                  <a:txBody>
                    <a:bodyPr/>
                    <a:lstStyle/>
                    <a:p>
                      <a:pPr lvl="0" algn="l" rtl="0"/>
                      <a:r>
                        <a:rPr lang="ar-SA" sz="1800" kern="1200" dirty="0">
                          <a:solidFill>
                            <a:schemeClr val="tx1"/>
                          </a:solidFill>
                          <a:effectLst/>
                          <a:latin typeface="+mn-lt"/>
                          <a:ea typeface="+mn-ea"/>
                          <a:cs typeface="+mn-cs"/>
                        </a:rPr>
                        <a:t>In terms of activity, it was distributedbaskets</a:t>
                      </a:r>
                      <a:r>
                        <a:rPr lang="en-US" sz="1800" kern="1200" dirty="0">
                          <a:solidFill>
                            <a:schemeClr val="tx1"/>
                          </a:solidFill>
                          <a:effectLst/>
                          <a:latin typeface="+mn-lt"/>
                          <a:ea typeface="+mn-ea"/>
                          <a:cs typeface="+mn-cs"/>
                        </a:rPr>
                        <a:t>100</a:t>
                      </a:r>
                      <a:r>
                        <a:rPr lang="ar-SA" sz="1800" kern="1200" dirty="0">
                          <a:solidFill>
                            <a:schemeClr val="tx1"/>
                          </a:solidFill>
                          <a:effectLst/>
                          <a:latin typeface="+mn-lt"/>
                          <a:ea typeface="+mn-ea"/>
                          <a:cs typeface="+mn-cs"/>
                        </a:rPr>
                        <a:t>% food</a:t>
                      </a:r>
                      <a:endParaRPr lang="en-US" sz="1800" kern="1200" dirty="0">
                        <a:solidFill>
                          <a:schemeClr val="tx1"/>
                        </a:solidFill>
                        <a:effectLst/>
                        <a:latin typeface="+mn-lt"/>
                        <a:ea typeface="+mn-ea"/>
                        <a:cs typeface="+mn-cs"/>
                      </a:endParaRPr>
                    </a:p>
                    <a:p>
                      <a:pPr lvl="0" algn="l" rtl="0"/>
                      <a:r>
                        <a:rPr lang="ar-SA" sz="1800" kern="1200" dirty="0">
                          <a:solidFill>
                            <a:schemeClr val="tx1"/>
                          </a:solidFill>
                          <a:effectLst/>
                          <a:latin typeface="+mn-lt"/>
                          <a:ea typeface="+mn-ea"/>
                          <a:cs typeface="+mn-cs"/>
                        </a:rPr>
                        <a:t>With regard to time, the activity was completed on time from 5/17/17 to 5/22, thus the time efficiency rate is 100%.</a:t>
                      </a:r>
                      <a:endParaRPr lang="en-US" sz="1800" kern="1200" dirty="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endParaRPr lang="en-US" sz="1800" kern="1200" dirty="0">
                        <a:solidFill>
                          <a:schemeClr val="tx1"/>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716517">
                <a:tc>
                  <a:txBody>
                    <a:bodyPr/>
                    <a:lstStyle/>
                    <a:p>
                      <a:pPr marL="0" marR="0" indent="0" algn="ctr" defTabSz="914400" rtl="0" eaLnBrk="1" fontAlgn="auto" latinLnBrk="1" hangingPunct="1">
                        <a:lnSpc>
                          <a:spcPct val="100000"/>
                        </a:lnSpc>
                        <a:spcBef>
                          <a:spcPts val="0"/>
                        </a:spcBef>
                        <a:spcAft>
                          <a:spcPts val="0"/>
                        </a:spcAft>
                        <a:buClrTx/>
                        <a:buSzTx/>
                        <a:buFontTx/>
                        <a:buNone/>
                        <a:defRPr/>
                      </a:pPr>
                      <a:r>
                        <a:rPr lang="ar-SA" altLang="ko-KR" sz="1600" b="1" baseline="0" dirty="0">
                          <a:solidFill>
                            <a:schemeClr val="tx1">
                              <a:lumMod val="75000"/>
                              <a:lumOff val="25000"/>
                            </a:schemeClr>
                          </a:solidFill>
                          <a:latin typeface="+mn-lt"/>
                          <a:cs typeface="Arial" panose="020B0604020202020204" pitchFamily="34" charset="0"/>
                        </a:rPr>
                        <a:t>If the efficiency is high</a:t>
                      </a:r>
                      <a:endParaRPr lang="en-US" altLang="ko-KR" sz="1600" b="1" baseline="0" dirty="0">
                        <a:solidFill>
                          <a:schemeClr val="tx1">
                            <a:lumMod val="75000"/>
                            <a:lumOff val="25000"/>
                          </a:schemeClr>
                        </a:solidFill>
                        <a:latin typeface="+mn-lt"/>
                        <a:cs typeface="Arial" panose="020B0604020202020204" pitchFamily="34" charset="0"/>
                      </a:endParaRP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35686">
                <a:tc>
                  <a:txBody>
                    <a:bodyPr/>
                    <a:lstStyle/>
                    <a:p>
                      <a:pPr marL="0" marR="0" indent="0" algn="ctr" defTabSz="914400" rtl="0" eaLnBrk="1" fontAlgn="auto" latinLnBrk="1" hangingPunct="1">
                        <a:lnSpc>
                          <a:spcPct val="100000"/>
                        </a:lnSpc>
                        <a:spcBef>
                          <a:spcPts val="0"/>
                        </a:spcBef>
                        <a:spcAft>
                          <a:spcPts val="0"/>
                        </a:spcAft>
                        <a:buClrTx/>
                        <a:buSzTx/>
                        <a:buFontTx/>
                        <a:buNone/>
                        <a:defRPr/>
                      </a:pPr>
                      <a:endParaRPr lang="en-US" altLang="ko-KR" sz="1400" b="1" baseline="0" dirty="0">
                        <a:solidFill>
                          <a:schemeClr val="bg1"/>
                        </a:solidFill>
                        <a:latin typeface="+mn-lt"/>
                        <a:cs typeface="Arial" panose="020B0604020202020204" pitchFamily="34" charset="0"/>
                      </a:endParaRP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val="10004"/>
                  </a:ext>
                </a:extLst>
              </a:tr>
            </a:tbl>
          </a:graphicData>
        </a:graphic>
      </p:graphicFrame>
      <p:graphicFrame>
        <p:nvGraphicFramePr>
          <p:cNvPr id="7" name="Table Placeholder 5"/>
          <p:cNvGraphicFramePr/>
          <p:nvPr>
            <p:extLst>
              <p:ext uri="{D42A27DB-BD31-4B8C-83A1-F6EECF244321}">
                <p14:modId xmlns:p14="http://schemas.microsoft.com/office/powerpoint/2010/main" val="3583789586"/>
              </p:ext>
            </p:extLst>
          </p:nvPr>
        </p:nvGraphicFramePr>
        <p:xfrm>
          <a:off x="278296" y="1336384"/>
          <a:ext cx="3013473" cy="6042159"/>
        </p:xfrm>
        <a:graphic>
          <a:graphicData uri="http://schemas.openxmlformats.org/drawingml/2006/table">
            <a:tbl>
              <a:tblPr firstRow="1" bandRow="1">
                <a:effectLst/>
                <a:tableStyleId>{5FD0F851-EC5A-4D38-B0AD-8093EC10F338}</a:tableStyleId>
              </a:tblPr>
              <a:tblGrid>
                <a:gridCol w="3013473">
                  <a:extLst>
                    <a:ext uri="{9D8B030D-6E8A-4147-A177-3AD203B41FA5}">
                      <a16:colId xmlns:a16="http://schemas.microsoft.com/office/drawing/2014/main" val="20000"/>
                    </a:ext>
                  </a:extLst>
                </a:gridCol>
              </a:tblGrid>
              <a:tr h="299894">
                <a:tc>
                  <a:txBody>
                    <a:bodyPr/>
                    <a:lstStyle/>
                    <a:p>
                      <a:pPr algn="ctr" rtl="0"/>
                      <a:r>
                        <a:rPr lang="ar-SA" sz="1800" b="1" spc="0" dirty="0">
                          <a:solidFill>
                            <a:schemeClr val="bg1"/>
                          </a:solidFill>
                          <a:latin typeface="+mn-lt"/>
                        </a:rPr>
                        <a:t>Sustainability</a:t>
                      </a:r>
                      <a:endParaRPr lang="en-US" sz="1800" b="1" spc="0" dirty="0">
                        <a:solidFill>
                          <a:schemeClr val="bg1"/>
                        </a:solidFill>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950127">
                <a:tc>
                  <a:txBody>
                    <a:bodyPr/>
                    <a:lstStyle/>
                    <a:p>
                      <a:pPr algn="ctr" rtl="0"/>
                      <a:r>
                        <a:rPr lang="ar-SA" altLang="ko-KR" sz="1800" baseline="0" dirty="0">
                          <a:solidFill>
                            <a:schemeClr val="bg1"/>
                          </a:solidFill>
                          <a:latin typeface="+mn-lt"/>
                          <a:cs typeface="Arial" panose="020B0604020202020204" pitchFamily="34" charset="0"/>
                        </a:rPr>
                        <a:t>It is the continuity of the benefits of the activity after the end of the financing</a:t>
                      </a:r>
                      <a:endParaRPr lang="en-US" altLang="ko-KR" sz="3600" baseline="0" dirty="0">
                        <a:solidFill>
                          <a:schemeClr val="bg1"/>
                        </a:solidFill>
                        <a:latin typeface="+mn-lt"/>
                        <a:cs typeface="Arial" panose="020B0604020202020204" pitchFamily="34" charset="0"/>
                      </a:endParaRPr>
                    </a:p>
                  </a:txBody>
                  <a:tcPr anchor="ctr">
                    <a:lnL>
                      <a:noFill/>
                    </a:lnL>
                    <a:lnR>
                      <a:noFill/>
                    </a:lnR>
                    <a:lnT w="12700" cmpd="sng">
                      <a:noFill/>
                    </a:lnT>
                    <a:lnB>
                      <a:noFill/>
                    </a:lnB>
                    <a:lnTlToBr w="12700" cmpd="sng">
                      <a:noFill/>
                      <a:prstDash val="solid"/>
                    </a:lnTlToBr>
                    <a:lnBlToTr w="12700" cmpd="sng">
                      <a:noFill/>
                      <a:prstDash val="solid"/>
                    </a:lnBlToTr>
                    <a:solidFill>
                      <a:schemeClr val="accent2">
                        <a:alpha val="70000"/>
                      </a:schemeClr>
                    </a:solidFill>
                  </a:tcPr>
                </a:tc>
                <a:extLst>
                  <a:ext uri="{0D108BD9-81ED-4DB2-BD59-A6C34878D82A}">
                    <a16:rowId xmlns:a16="http://schemas.microsoft.com/office/drawing/2014/main" val="10001"/>
                  </a:ext>
                </a:extLst>
              </a:tr>
              <a:tr h="3361989">
                <a:tc>
                  <a:txBody>
                    <a:bodyPr/>
                    <a:lstStyle/>
                    <a:p>
                      <a:pPr algn="l" rtl="0"/>
                      <a:r>
                        <a:rPr lang="ar-SA" sz="1400" b="1" kern="1200" dirty="0">
                          <a:solidFill>
                            <a:schemeClr val="tx1"/>
                          </a:solidFill>
                          <a:effectLst/>
                          <a:latin typeface="+mn-lt"/>
                          <a:ea typeface="+mn-ea"/>
                          <a:cs typeface="+mn-cs"/>
                        </a:rPr>
                        <a:t>Input Sustainability:</a:t>
                      </a:r>
                      <a:endParaRPr lang="en-US" sz="1400" kern="1200" dirty="0">
                        <a:solidFill>
                          <a:schemeClr val="tx1"/>
                        </a:solidFill>
                        <a:effectLst/>
                        <a:latin typeface="+mn-lt"/>
                        <a:ea typeface="+mn-ea"/>
                        <a:cs typeface="+mn-cs"/>
                      </a:endParaRPr>
                    </a:p>
                    <a:p>
                      <a:pPr lvl="0" algn="l" rtl="0"/>
                      <a:r>
                        <a:rPr lang="ar-SA" sz="1400" kern="1200" dirty="0">
                          <a:solidFill>
                            <a:schemeClr val="tx1"/>
                          </a:solidFill>
                          <a:effectLst/>
                          <a:latin typeface="+mn-lt"/>
                          <a:ea typeface="+mn-ea"/>
                          <a:cs typeface="+mn-cs"/>
                        </a:rPr>
                        <a:t>Acquisition of volunteers for the work of the organization.</a:t>
                      </a:r>
                      <a:endParaRPr lang="en-US" sz="1400" kern="1200" dirty="0">
                        <a:solidFill>
                          <a:schemeClr val="tx1"/>
                        </a:solidFill>
                        <a:effectLst/>
                        <a:latin typeface="+mn-lt"/>
                        <a:ea typeface="+mn-ea"/>
                        <a:cs typeface="+mn-cs"/>
                      </a:endParaRPr>
                    </a:p>
                    <a:p>
                      <a:pPr lvl="0" algn="l" rtl="0"/>
                      <a:r>
                        <a:rPr lang="ar-SA" sz="1400" kern="1200" dirty="0">
                          <a:solidFill>
                            <a:schemeClr val="tx1"/>
                          </a:solidFill>
                          <a:effectLst/>
                          <a:latin typeface="+mn-lt"/>
                          <a:ea typeface="+mn-ea"/>
                          <a:cs typeface="+mn-cs"/>
                        </a:rPr>
                        <a:t>Building relationships and exchanging experiences.</a:t>
                      </a:r>
                      <a:endParaRPr lang="en-US" sz="1400" kern="1200" dirty="0">
                        <a:solidFill>
                          <a:schemeClr val="tx1"/>
                        </a:solidFill>
                        <a:effectLst/>
                        <a:latin typeface="+mn-lt"/>
                        <a:ea typeface="+mn-ea"/>
                        <a:cs typeface="+mn-cs"/>
                      </a:endParaRPr>
                    </a:p>
                    <a:p>
                      <a:pPr lvl="0" algn="l" rtl="0"/>
                      <a:r>
                        <a:rPr lang="ar-SA" sz="1400" kern="1200" dirty="0">
                          <a:solidFill>
                            <a:schemeClr val="tx1"/>
                          </a:solidFill>
                          <a:effectLst/>
                          <a:latin typeface="+mn-lt"/>
                          <a:ea typeface="+mn-ea"/>
                          <a:cs typeface="+mn-cs"/>
                        </a:rPr>
                        <a:t>Building a database of malnourished people and the poorest.</a:t>
                      </a:r>
                      <a:endParaRPr lang="en-US" sz="1400" kern="1200" dirty="0">
                        <a:solidFill>
                          <a:schemeClr val="tx1"/>
                        </a:solidFill>
                        <a:effectLst/>
                        <a:latin typeface="+mn-lt"/>
                        <a:ea typeface="+mn-ea"/>
                        <a:cs typeface="+mn-cs"/>
                      </a:endParaRPr>
                    </a:p>
                    <a:p>
                      <a:pPr algn="l" rtl="0"/>
                      <a:r>
                        <a:rPr lang="ar-SA" sz="1400" b="1" kern="1200" dirty="0">
                          <a:solidFill>
                            <a:schemeClr val="tx1"/>
                          </a:solidFill>
                          <a:effectLst/>
                          <a:latin typeface="+mn-lt"/>
                          <a:ea typeface="+mn-ea"/>
                          <a:cs typeface="+mn-cs"/>
                        </a:rPr>
                        <a:t>Sustainability of outcomes</a:t>
                      </a:r>
                      <a:endParaRPr lang="en-US" sz="1400" kern="1200" dirty="0">
                        <a:solidFill>
                          <a:schemeClr val="tx1"/>
                        </a:solidFill>
                        <a:effectLst/>
                        <a:latin typeface="+mn-lt"/>
                        <a:ea typeface="+mn-ea"/>
                        <a:cs typeface="+mn-cs"/>
                      </a:endParaRPr>
                    </a:p>
                    <a:p>
                      <a:pPr lvl="0" algn="l" rtl="0"/>
                      <a:r>
                        <a:rPr lang="ar-SA" sz="1400" kern="1200" dirty="0">
                          <a:solidFill>
                            <a:schemeClr val="tx1"/>
                          </a:solidFill>
                          <a:effectLst/>
                          <a:latin typeface="+mn-lt"/>
                          <a:ea typeface="+mn-ea"/>
                          <a:cs typeface="+mn-cs"/>
                        </a:rPr>
                        <a:t>The improvement of the organization's performance positively affects the quality of relief work and the continuity of dealing with international organizations.</a:t>
                      </a:r>
                      <a:endParaRPr lang="en-US" sz="1400" kern="1200" dirty="0">
                        <a:solidFill>
                          <a:schemeClr val="tx1"/>
                        </a:solidFill>
                        <a:effectLst/>
                        <a:latin typeface="+mn-lt"/>
                        <a:ea typeface="+mn-ea"/>
                        <a:cs typeface="+mn-cs"/>
                      </a:endParaRPr>
                    </a:p>
                    <a:p>
                      <a:pPr algn="l" rtl="0"/>
                      <a:r>
                        <a:rPr lang="ar-SA" sz="1400" b="1" kern="1200" dirty="0">
                          <a:solidFill>
                            <a:schemeClr val="tx1"/>
                          </a:solidFill>
                          <a:effectLst/>
                          <a:latin typeface="+mn-lt"/>
                          <a:ea typeface="+mn-ea"/>
                          <a:cs typeface="+mn-cs"/>
                        </a:rPr>
                        <a:t>Impact Sustainability</a:t>
                      </a:r>
                      <a:endParaRPr lang="en-US" sz="1400" kern="1200" dirty="0">
                        <a:solidFill>
                          <a:schemeClr val="tx1"/>
                        </a:solidFill>
                        <a:effectLst/>
                        <a:latin typeface="+mn-lt"/>
                        <a:ea typeface="+mn-ea"/>
                        <a:cs typeface="+mn-cs"/>
                      </a:endParaRPr>
                    </a:p>
                    <a:p>
                      <a:pPr lvl="0" algn="l" rtl="0"/>
                      <a:r>
                        <a:rPr lang="ar-SA" sz="1400" kern="1200" dirty="0">
                          <a:solidFill>
                            <a:schemeClr val="tx1"/>
                          </a:solidFill>
                          <a:effectLst/>
                          <a:latin typeface="+mn-lt"/>
                          <a:ea typeface="+mn-ea"/>
                          <a:cs typeface="+mn-cs"/>
                        </a:rPr>
                        <a:t>Building trust in supporters.</a:t>
                      </a:r>
                      <a:endParaRPr lang="en-US" sz="1400" kern="1200" dirty="0">
                        <a:solidFill>
                          <a:schemeClr val="tx1"/>
                        </a:solidFill>
                        <a:effectLst/>
                        <a:latin typeface="+mn-lt"/>
                        <a:ea typeface="+mn-ea"/>
                        <a:cs typeface="+mn-cs"/>
                      </a:endParaRPr>
                    </a:p>
                    <a:p>
                      <a:pPr lvl="0" algn="l" rtl="0"/>
                      <a:r>
                        <a:rPr lang="ar-SA" sz="1400" kern="1200" dirty="0">
                          <a:solidFill>
                            <a:schemeClr val="tx1"/>
                          </a:solidFill>
                          <a:effectLst/>
                          <a:latin typeface="+mn-lt"/>
                          <a:ea typeface="+mn-ea"/>
                          <a:cs typeface="+mn-cs"/>
                        </a:rPr>
                        <a:t>Transparency in dealing with beneficiaries</a:t>
                      </a:r>
                      <a:r>
                        <a:rPr lang="ar-SA" sz="1800" kern="1200" dirty="0">
                          <a:solidFill>
                            <a:schemeClr val="tx1"/>
                          </a:solidFill>
                          <a:effectLst/>
                          <a:latin typeface="+mn-lt"/>
                          <a:ea typeface="+mn-ea"/>
                          <a:cs typeface="+mn-cs"/>
                        </a:rPr>
                        <a:t>.</a:t>
                      </a:r>
                      <a:endParaRPr lang="en-US" sz="1800" kern="1200" dirty="0">
                        <a:solidFill>
                          <a:schemeClr val="tx1"/>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428592">
                <a:tc>
                  <a:txBody>
                    <a:bodyPr/>
                    <a:lstStyle/>
                    <a:p>
                      <a:pPr marL="0" marR="0" indent="0" algn="ctr" defTabSz="914400" rtl="0" eaLnBrk="1" fontAlgn="auto" latinLnBrk="1" hangingPunct="1">
                        <a:lnSpc>
                          <a:spcPct val="100000"/>
                        </a:lnSpc>
                        <a:spcBef>
                          <a:spcPts val="0"/>
                        </a:spcBef>
                        <a:spcAft>
                          <a:spcPts val="0"/>
                        </a:spcAft>
                        <a:buClrTx/>
                        <a:buSzTx/>
                        <a:buFontTx/>
                        <a:buNone/>
                        <a:defRPr/>
                      </a:pPr>
                      <a:endParaRPr lang="en-US" altLang="ko-KR" sz="1600" b="1" baseline="0" dirty="0">
                        <a:solidFill>
                          <a:schemeClr val="tx1">
                            <a:lumMod val="75000"/>
                            <a:lumOff val="25000"/>
                          </a:schemeClr>
                        </a:solidFill>
                        <a:latin typeface="+mn-lt"/>
                        <a:cs typeface="Arial" panose="020B0604020202020204" pitchFamily="34" charset="0"/>
                      </a:endParaRP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45368">
                <a:tc>
                  <a:txBody>
                    <a:bodyPr/>
                    <a:lstStyle/>
                    <a:p>
                      <a:pPr marL="0" marR="0" indent="0" algn="ctr" defTabSz="914400" rtl="0" eaLnBrk="1" fontAlgn="auto" latinLnBrk="1" hangingPunct="1">
                        <a:lnSpc>
                          <a:spcPct val="100000"/>
                        </a:lnSpc>
                        <a:spcBef>
                          <a:spcPts val="0"/>
                        </a:spcBef>
                        <a:spcAft>
                          <a:spcPts val="0"/>
                        </a:spcAft>
                        <a:buClrTx/>
                        <a:buSzTx/>
                        <a:buFontTx/>
                        <a:buNone/>
                        <a:defRPr/>
                      </a:pPr>
                      <a:endParaRPr lang="en-US" altLang="ko-KR" sz="1400" b="1" baseline="0" dirty="0">
                        <a:solidFill>
                          <a:schemeClr val="bg1"/>
                        </a:solidFill>
                        <a:latin typeface="+mn-lt"/>
                        <a:cs typeface="Arial" panose="020B0604020202020204" pitchFamily="34" charset="0"/>
                      </a:endParaRP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val="10004"/>
                  </a:ext>
                </a:extLst>
              </a:tr>
            </a:tbl>
          </a:graphicData>
        </a:graphic>
      </p:graphicFrame>
      <p:graphicFrame>
        <p:nvGraphicFramePr>
          <p:cNvPr id="8" name="Table Placeholder 5"/>
          <p:cNvGraphicFramePr/>
          <p:nvPr>
            <p:extLst>
              <p:ext uri="{D42A27DB-BD31-4B8C-83A1-F6EECF244321}">
                <p14:modId xmlns:p14="http://schemas.microsoft.com/office/powerpoint/2010/main" val="3934133197"/>
              </p:ext>
            </p:extLst>
          </p:nvPr>
        </p:nvGraphicFramePr>
        <p:xfrm>
          <a:off x="3515277" y="1336384"/>
          <a:ext cx="2357214" cy="5562512"/>
        </p:xfrm>
        <a:graphic>
          <a:graphicData uri="http://schemas.openxmlformats.org/drawingml/2006/table">
            <a:tbl>
              <a:tblPr firstRow="1" bandRow="1">
                <a:effectLst/>
                <a:tableStyleId>{5FD0F851-EC5A-4D38-B0AD-8093EC10F338}</a:tableStyleId>
              </a:tblPr>
              <a:tblGrid>
                <a:gridCol w="2357214">
                  <a:extLst>
                    <a:ext uri="{9D8B030D-6E8A-4147-A177-3AD203B41FA5}">
                      <a16:colId xmlns:a16="http://schemas.microsoft.com/office/drawing/2014/main" val="20000"/>
                    </a:ext>
                  </a:extLst>
                </a:gridCol>
              </a:tblGrid>
              <a:tr h="497370">
                <a:tc>
                  <a:txBody>
                    <a:bodyPr/>
                    <a:lstStyle/>
                    <a:p>
                      <a:pPr algn="ctr" rtl="0"/>
                      <a:r>
                        <a:rPr lang="en-US" sz="1800" b="1" spc="0" dirty="0">
                          <a:solidFill>
                            <a:schemeClr val="bg1"/>
                          </a:solidFill>
                          <a:latin typeface="+mn-lt"/>
                        </a:rPr>
                        <a:t>E</a:t>
                      </a:r>
                      <a:r>
                        <a:rPr lang="ar-SA" sz="1800" b="1" spc="0" dirty="0">
                          <a:solidFill>
                            <a:schemeClr val="bg1"/>
                          </a:solidFill>
                          <a:latin typeface="+mn-lt"/>
                        </a:rPr>
                        <a:t>ffect</a:t>
                      </a:r>
                      <a:endParaRPr lang="en-US" sz="1800" b="1" spc="0" dirty="0">
                        <a:solidFill>
                          <a:schemeClr val="bg1"/>
                        </a:solidFill>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000"/>
                  </a:ext>
                </a:extLst>
              </a:tr>
              <a:tr h="1043143">
                <a:tc>
                  <a:txBody>
                    <a:bodyPr/>
                    <a:lstStyle/>
                    <a:p>
                      <a:pPr algn="ctr" rtl="0"/>
                      <a:r>
                        <a:rPr lang="ar-SA" altLang="ko-KR" sz="1800" baseline="0" dirty="0">
                          <a:solidFill>
                            <a:schemeClr val="bg1"/>
                          </a:solidFill>
                          <a:latin typeface="+mn-lt"/>
                          <a:cs typeface="Arial" panose="020B0604020202020204" pitchFamily="34" charset="0"/>
                        </a:rPr>
                        <a:t>It means the changes that resulted from the activity</a:t>
                      </a:r>
                      <a:endParaRPr lang="en-US" altLang="ko-KR" sz="3600" baseline="0" dirty="0">
                        <a:solidFill>
                          <a:schemeClr val="bg1"/>
                        </a:solidFill>
                        <a:latin typeface="+mn-lt"/>
                        <a:cs typeface="Arial" panose="020B0604020202020204" pitchFamily="34" charset="0"/>
                      </a:endParaRPr>
                    </a:p>
                  </a:txBody>
                  <a:tcPr anchor="ctr">
                    <a:lnL>
                      <a:noFill/>
                    </a:lnL>
                    <a:lnR>
                      <a:noFill/>
                    </a:lnR>
                    <a:lnT w="12700" cmpd="sng">
                      <a:noFill/>
                    </a:lnT>
                    <a:lnB>
                      <a:noFill/>
                    </a:lnB>
                    <a:lnTlToBr w="12700" cmpd="sng">
                      <a:noFill/>
                      <a:prstDash val="solid"/>
                    </a:lnTlToBr>
                    <a:lnBlToTr w="12700" cmpd="sng">
                      <a:noFill/>
                      <a:prstDash val="solid"/>
                    </a:lnBlToTr>
                    <a:solidFill>
                      <a:schemeClr val="accent6">
                        <a:alpha val="70000"/>
                      </a:schemeClr>
                    </a:solidFill>
                  </a:tcPr>
                </a:tc>
                <a:extLst>
                  <a:ext uri="{0D108BD9-81ED-4DB2-BD59-A6C34878D82A}">
                    <a16:rowId xmlns:a16="http://schemas.microsoft.com/office/drawing/2014/main" val="10001"/>
                  </a:ext>
                </a:extLst>
              </a:tr>
              <a:tr h="2464960">
                <a:tc>
                  <a:txBody>
                    <a:bodyPr/>
                    <a:lstStyle/>
                    <a:p>
                      <a:pPr lvl="0" algn="l" rtl="0"/>
                      <a:r>
                        <a:rPr lang="ar-SA" sz="1600" kern="1200" dirty="0">
                          <a:solidFill>
                            <a:schemeClr val="tx1"/>
                          </a:solidFill>
                          <a:effectLst/>
                          <a:latin typeface="+mn-lt"/>
                          <a:ea typeface="+mn-ea"/>
                          <a:cs typeface="+mn-cs"/>
                        </a:rPr>
                        <a:t>Among the positive effects are</a:t>
                      </a:r>
                    </a:p>
                    <a:p>
                      <a:pPr lvl="0" algn="l" rtl="0"/>
                      <a:r>
                        <a:rPr lang="ar-SA" sz="1600" kern="1200" dirty="0">
                          <a:solidFill>
                            <a:schemeClr val="tx1"/>
                          </a:solidFill>
                          <a:effectLst/>
                          <a:latin typeface="+mn-lt"/>
                          <a:ea typeface="+mn-ea"/>
                          <a:cs typeface="+mn-cs"/>
                        </a:rPr>
                        <a:t>Improving the organized, implemented and funded mental image of the beneficiaries</a:t>
                      </a:r>
                      <a:endParaRPr lang="en-US" sz="1600" kern="1200" dirty="0">
                        <a:solidFill>
                          <a:schemeClr val="tx1"/>
                        </a:solidFill>
                        <a:effectLst/>
                        <a:latin typeface="+mn-lt"/>
                        <a:ea typeface="+mn-ea"/>
                        <a:cs typeface="+mn-cs"/>
                      </a:endParaRPr>
                    </a:p>
                    <a:p>
                      <a:pPr algn="l" rtl="0"/>
                      <a:r>
                        <a:rPr lang="ar-SA" sz="1600" kern="1200" dirty="0">
                          <a:solidFill>
                            <a:schemeClr val="tx1"/>
                          </a:solidFill>
                          <a:effectLst/>
                          <a:latin typeface="+mn-lt"/>
                          <a:ea typeface="+mn-ea"/>
                          <a:cs typeface="+mn-cs"/>
                        </a:rPr>
                        <a:t>The sponsor's interaction with the activity</a:t>
                      </a:r>
                      <a:endParaRPr lang="en-US" sz="1600" kern="1200" dirty="0">
                        <a:solidFill>
                          <a:schemeClr val="tx1"/>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963990">
                <a:tc>
                  <a:txBody>
                    <a:bodyPr/>
                    <a:lstStyle/>
                    <a:p>
                      <a:pPr marL="0" marR="0" indent="0" algn="ctr" defTabSz="914400" rtl="0" eaLnBrk="1" fontAlgn="auto" latinLnBrk="1" hangingPunct="1">
                        <a:lnSpc>
                          <a:spcPct val="100000"/>
                        </a:lnSpc>
                        <a:spcBef>
                          <a:spcPts val="0"/>
                        </a:spcBef>
                        <a:spcAft>
                          <a:spcPts val="0"/>
                        </a:spcAft>
                        <a:buClrTx/>
                        <a:buSzTx/>
                        <a:buFontTx/>
                        <a:buNone/>
                        <a:defRPr/>
                      </a:pPr>
                      <a:endParaRPr lang="en-US" altLang="ko-KR" sz="1400" b="1" baseline="0" dirty="0">
                        <a:solidFill>
                          <a:schemeClr val="tx1">
                            <a:lumMod val="75000"/>
                            <a:lumOff val="25000"/>
                          </a:schemeClr>
                        </a:solidFill>
                        <a:latin typeface="+mn-lt"/>
                        <a:cs typeface="Arial" panose="020B0604020202020204" pitchFamily="34" charset="0"/>
                      </a:endParaRP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82592">
                <a:tc>
                  <a:txBody>
                    <a:bodyPr/>
                    <a:lstStyle/>
                    <a:p>
                      <a:pPr marL="0" marR="0" indent="0" algn="ctr" defTabSz="914400" rtl="0" eaLnBrk="1" fontAlgn="auto" latinLnBrk="1" hangingPunct="1">
                        <a:lnSpc>
                          <a:spcPct val="100000"/>
                        </a:lnSpc>
                        <a:spcBef>
                          <a:spcPts val="0"/>
                        </a:spcBef>
                        <a:spcAft>
                          <a:spcPts val="0"/>
                        </a:spcAft>
                        <a:buClrTx/>
                        <a:buSzTx/>
                        <a:buFontTx/>
                        <a:buNone/>
                        <a:defRPr/>
                      </a:pPr>
                      <a:endParaRPr lang="en-US" altLang="ko-KR" sz="1200" b="1" baseline="0" dirty="0">
                        <a:solidFill>
                          <a:schemeClr val="bg1"/>
                        </a:solidFill>
                        <a:latin typeface="+mn-lt"/>
                        <a:cs typeface="Arial" panose="020B0604020202020204" pitchFamily="34" charset="0"/>
                      </a:endParaRP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val="10004"/>
                  </a:ext>
                </a:extLst>
              </a:tr>
            </a:tbl>
          </a:graphicData>
        </a:graphic>
      </p:graphicFrame>
      <p:graphicFrame>
        <p:nvGraphicFramePr>
          <p:cNvPr id="9" name="Table Placeholder 5"/>
          <p:cNvGraphicFramePr/>
          <p:nvPr>
            <p:extLst>
              <p:ext uri="{D42A27DB-BD31-4B8C-83A1-F6EECF244321}">
                <p14:modId xmlns:p14="http://schemas.microsoft.com/office/powerpoint/2010/main" val="3418183086"/>
              </p:ext>
            </p:extLst>
          </p:nvPr>
        </p:nvGraphicFramePr>
        <p:xfrm>
          <a:off x="6096000" y="1336386"/>
          <a:ext cx="2557670" cy="5285967"/>
        </p:xfrm>
        <a:graphic>
          <a:graphicData uri="http://schemas.openxmlformats.org/drawingml/2006/table">
            <a:tbl>
              <a:tblPr firstRow="1" bandRow="1">
                <a:effectLst/>
                <a:tableStyleId>{5FD0F851-EC5A-4D38-B0AD-8093EC10F338}</a:tableStyleId>
              </a:tblPr>
              <a:tblGrid>
                <a:gridCol w="2557670">
                  <a:extLst>
                    <a:ext uri="{9D8B030D-6E8A-4147-A177-3AD203B41FA5}">
                      <a16:colId xmlns:a16="http://schemas.microsoft.com/office/drawing/2014/main" val="20000"/>
                    </a:ext>
                  </a:extLst>
                </a:gridCol>
              </a:tblGrid>
              <a:tr h="384359">
                <a:tc>
                  <a:txBody>
                    <a:bodyPr/>
                    <a:lstStyle/>
                    <a:p>
                      <a:pPr algn="ctr" rtl="0"/>
                      <a:r>
                        <a:rPr lang="en-US" sz="1800" b="1" spc="0" dirty="0">
                          <a:solidFill>
                            <a:schemeClr val="bg1"/>
                          </a:solidFill>
                          <a:latin typeface="+mn-lt"/>
                        </a:rPr>
                        <a:t>P</a:t>
                      </a:r>
                      <a:r>
                        <a:rPr lang="ar-SA" sz="1800" b="1" spc="0" dirty="0">
                          <a:solidFill>
                            <a:schemeClr val="bg1"/>
                          </a:solidFill>
                          <a:latin typeface="+mn-lt"/>
                        </a:rPr>
                        <a:t>otency</a:t>
                      </a:r>
                      <a:endParaRPr lang="en-US" sz="1800" b="1" spc="0" dirty="0">
                        <a:solidFill>
                          <a:schemeClr val="bg1"/>
                        </a:solidFill>
                        <a:latin typeface="+mn-lt"/>
                      </a:endParaRPr>
                    </a:p>
                  </a:txBody>
                  <a:tcPr anchor="ctr">
                    <a:lnL>
                      <a:noFill/>
                    </a:lnL>
                    <a:lnR>
                      <a:noFill/>
                    </a:lnR>
                    <a:lnT w="12700" cmpd="sng">
                      <a:noFill/>
                    </a:lnT>
                    <a:lnB w="12700" cmpd="sng">
                      <a:noFill/>
                    </a:lnB>
                    <a:lnTlToBr w="12700" cmpd="sng">
                      <a:noFill/>
                      <a:prstDash val="solid"/>
                    </a:lnTlToBr>
                    <a:lnBlToTr w="12700" cmpd="sng">
                      <a:noFill/>
                      <a:prstDash val="solid"/>
                    </a:lnBlToTr>
                    <a:solidFill>
                      <a:srgbClr val="17871A"/>
                    </a:solidFill>
                  </a:tcPr>
                </a:tc>
                <a:extLst>
                  <a:ext uri="{0D108BD9-81ED-4DB2-BD59-A6C34878D82A}">
                    <a16:rowId xmlns:a16="http://schemas.microsoft.com/office/drawing/2014/main" val="10000"/>
                  </a:ext>
                </a:extLst>
              </a:tr>
              <a:tr h="960897">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ar-SA" altLang="ko-KR" sz="1800" baseline="0" dirty="0">
                          <a:solidFill>
                            <a:schemeClr val="bg1"/>
                          </a:solidFill>
                          <a:latin typeface="+mn-lt"/>
                          <a:cs typeface="Arial" panose="020B0604020202020204" pitchFamily="34" charset="0"/>
                        </a:rPr>
                        <a:t>She is the detective according to the scheme</a:t>
                      </a:r>
                    </a:p>
                  </a:txBody>
                  <a:tcPr anchor="ctr">
                    <a:lnL>
                      <a:noFill/>
                    </a:lnL>
                    <a:lnR>
                      <a:noFill/>
                    </a:lnR>
                    <a:lnT w="12700" cmpd="sng">
                      <a:noFill/>
                    </a:lnT>
                    <a:lnB>
                      <a:noFill/>
                    </a:lnB>
                    <a:lnTlToBr w="12700" cmpd="sng">
                      <a:noFill/>
                      <a:prstDash val="solid"/>
                    </a:lnTlToBr>
                    <a:lnBlToTr w="12700" cmpd="sng">
                      <a:noFill/>
                      <a:prstDash val="solid"/>
                    </a:lnBlToTr>
                    <a:solidFill>
                      <a:srgbClr val="17871A">
                        <a:alpha val="70000"/>
                      </a:srgbClr>
                    </a:solidFill>
                  </a:tcPr>
                </a:tc>
                <a:extLst>
                  <a:ext uri="{0D108BD9-81ED-4DB2-BD59-A6C34878D82A}">
                    <a16:rowId xmlns:a16="http://schemas.microsoft.com/office/drawing/2014/main" val="10001"/>
                  </a:ext>
                </a:extLst>
              </a:tr>
              <a:tr h="3170958">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ar-SA" sz="1600" kern="1200" dirty="0">
                          <a:solidFill>
                            <a:schemeClr val="tx1"/>
                          </a:solidFill>
                          <a:effectLst/>
                          <a:latin typeface="+mn-lt"/>
                          <a:ea typeface="+mn-ea"/>
                          <a:cs typeface="+mn-cs"/>
                        </a:rPr>
                        <a:t>The most prominent outputs: </a:t>
                      </a:r>
                      <a:r>
                        <a:rPr lang="en-US" sz="1600" kern="1200" dirty="0">
                          <a:solidFill>
                            <a:schemeClr val="tx1"/>
                          </a:solidFill>
                          <a:effectLst/>
                          <a:latin typeface="+mn-lt"/>
                          <a:ea typeface="+mn-ea"/>
                          <a:cs typeface="+mn-cs"/>
                        </a:rPr>
                        <a:t>200</a:t>
                      </a:r>
                      <a:r>
                        <a:rPr lang="ar-SA" sz="1600" kern="1200" dirty="0">
                          <a:solidFill>
                            <a:schemeClr val="tx1"/>
                          </a:solidFill>
                          <a:effectLst/>
                          <a:latin typeface="+mn-lt"/>
                          <a:ea typeface="+mn-ea"/>
                          <a:cs typeface="+mn-cs"/>
                        </a:rPr>
                        <a:t>) families receiving meals for </a:t>
                      </a:r>
                      <a:r>
                        <a:rPr lang="en-US" sz="1600" kern="1200" dirty="0">
                          <a:solidFill>
                            <a:schemeClr val="tx1"/>
                          </a:solidFill>
                          <a:effectLst/>
                          <a:latin typeface="+mn-lt"/>
                          <a:ea typeface="+mn-ea"/>
                          <a:cs typeface="+mn-cs"/>
                        </a:rPr>
                        <a:t>10</a:t>
                      </a:r>
                      <a:r>
                        <a:rPr lang="ar-SA" sz="1600" kern="1200" dirty="0">
                          <a:solidFill>
                            <a:schemeClr val="tx1"/>
                          </a:solidFill>
                          <a:effectLst/>
                          <a:latin typeface="+mn-lt"/>
                          <a:ea typeface="+mn-ea"/>
                          <a:cs typeface="+mn-cs"/>
                        </a:rPr>
                        <a:t> days</a:t>
                      </a:r>
                    </a:p>
                    <a:p>
                      <a:pPr algn="l" rtl="0"/>
                      <a:r>
                        <a:rPr lang="ar-SA" sz="1600" kern="1200" dirty="0">
                          <a:solidFill>
                            <a:schemeClr val="tx1"/>
                          </a:solidFill>
                          <a:effectLst/>
                          <a:latin typeface="+mn-lt"/>
                          <a:ea typeface="+mn-ea"/>
                          <a:cs typeface="+mn-cs"/>
                        </a:rPr>
                        <a:t>The most prominent outcomes: the achievement of the family's diet according to the average number of members of the targeted families</a:t>
                      </a:r>
                    </a:p>
                    <a:p>
                      <a:pPr algn="l" rtl="0"/>
                      <a:endParaRPr lang="en-US" sz="1600" kern="1200" dirty="0">
                        <a:solidFill>
                          <a:schemeClr val="tx1"/>
                        </a:solidFill>
                        <a:effectLst/>
                        <a:latin typeface="+mn-lt"/>
                        <a:ea typeface="+mn-ea"/>
                        <a:cs typeface="+mn-cs"/>
                      </a:endParaRPr>
                    </a:p>
                  </a:txBody>
                  <a:tcPr anchor="ctr">
                    <a:lnL>
                      <a:noFill/>
                    </a:lnL>
                    <a:lnR>
                      <a:noFill/>
                    </a:lnR>
                    <a:lnT>
                      <a:noFill/>
                    </a:lnT>
                    <a:lnB>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2"/>
                  </a:ext>
                </a:extLst>
              </a:tr>
              <a:tr h="481484">
                <a:tc>
                  <a:txBody>
                    <a:bodyPr/>
                    <a:lstStyle/>
                    <a:p>
                      <a:pPr marL="0" marR="0" indent="0" algn="ctr" defTabSz="914400" rtl="0" eaLnBrk="1" fontAlgn="auto" latinLnBrk="1" hangingPunct="1">
                        <a:lnSpc>
                          <a:spcPct val="100000"/>
                        </a:lnSpc>
                        <a:spcBef>
                          <a:spcPts val="0"/>
                        </a:spcBef>
                        <a:spcAft>
                          <a:spcPts val="0"/>
                        </a:spcAft>
                        <a:buClrTx/>
                        <a:buSzTx/>
                        <a:buFontTx/>
                        <a:buNone/>
                        <a:defRPr/>
                      </a:pPr>
                      <a:r>
                        <a:rPr lang="en-US" altLang="ko-KR" sz="1400" b="1" baseline="0" dirty="0">
                          <a:solidFill>
                            <a:schemeClr val="tx1">
                              <a:lumMod val="75000"/>
                              <a:lumOff val="25000"/>
                            </a:schemeClr>
                          </a:solidFill>
                          <a:latin typeface="+mn-lt"/>
                          <a:cs typeface="Arial" panose="020B0604020202020204" pitchFamily="34" charset="0"/>
                        </a:rPr>
                        <a:t>E</a:t>
                      </a:r>
                      <a:r>
                        <a:rPr lang="ar-SA" altLang="ko-KR" sz="1400" b="1" baseline="0" dirty="0">
                          <a:solidFill>
                            <a:schemeClr val="tx1">
                              <a:lumMod val="75000"/>
                              <a:lumOff val="25000"/>
                            </a:schemeClr>
                          </a:solidFill>
                          <a:latin typeface="+mn-lt"/>
                          <a:cs typeface="Arial" panose="020B0604020202020204" pitchFamily="34" charset="0"/>
                        </a:rPr>
                        <a:t>fficacy </a:t>
                      </a:r>
                      <a:r>
                        <a:rPr lang="en-US" altLang="ko-KR" sz="1400" b="1" baseline="0" dirty="0">
                          <a:solidFill>
                            <a:schemeClr val="tx1">
                              <a:lumMod val="75000"/>
                              <a:lumOff val="25000"/>
                            </a:schemeClr>
                          </a:solidFill>
                          <a:latin typeface="+mn-lt"/>
                          <a:cs typeface="Arial" panose="020B0604020202020204" pitchFamily="34" charset="0"/>
                        </a:rPr>
                        <a:t>100%</a:t>
                      </a: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288269">
                <a:tc>
                  <a:txBody>
                    <a:bodyPr/>
                    <a:lstStyle/>
                    <a:p>
                      <a:pPr marL="0" marR="0" indent="0" algn="ctr" defTabSz="914400" rtl="0" eaLnBrk="1" fontAlgn="auto" latinLnBrk="1" hangingPunct="1">
                        <a:lnSpc>
                          <a:spcPct val="100000"/>
                        </a:lnSpc>
                        <a:spcBef>
                          <a:spcPts val="0"/>
                        </a:spcBef>
                        <a:spcAft>
                          <a:spcPts val="0"/>
                        </a:spcAft>
                        <a:buClrTx/>
                        <a:buSzTx/>
                        <a:buFontTx/>
                        <a:buNone/>
                        <a:defRPr/>
                      </a:pPr>
                      <a:endParaRPr lang="en-US" altLang="ko-KR" sz="1200" b="1" baseline="0" dirty="0">
                        <a:solidFill>
                          <a:schemeClr val="bg1"/>
                        </a:solidFill>
                        <a:latin typeface="+mn-lt"/>
                        <a:cs typeface="Arial" panose="020B0604020202020204" pitchFamily="34" charset="0"/>
                      </a:endParaRPr>
                    </a:p>
                  </a:txBody>
                  <a:tcPr anchor="ctr">
                    <a:lnL>
                      <a:noFill/>
                    </a:lnL>
                    <a:lnR>
                      <a:noFill/>
                    </a:lnR>
                    <a:lnT>
                      <a:noFill/>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75000"/>
                        <a:lumOff val="25000"/>
                      </a:schemeClr>
                    </a:solidFill>
                  </a:tcPr>
                </a:tc>
                <a:extLst>
                  <a:ext uri="{0D108BD9-81ED-4DB2-BD59-A6C34878D82A}">
                    <a16:rowId xmlns:a16="http://schemas.microsoft.com/office/drawing/2014/main" val="10004"/>
                  </a:ext>
                </a:extLst>
              </a:tr>
            </a:tbl>
          </a:graphicData>
        </a:graphic>
      </p:graphicFrame>
      <p:sp>
        <p:nvSpPr>
          <p:cNvPr id="12" name="Rectangle 11"/>
          <p:cNvSpPr/>
          <p:nvPr/>
        </p:nvSpPr>
        <p:spPr>
          <a:xfrm>
            <a:off x="-3" y="6789417"/>
            <a:ext cx="12192000" cy="32269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sz="1100" dirty="0"/>
          </a:p>
        </p:txBody>
      </p:sp>
      <p:pic>
        <p:nvPicPr>
          <p:cNvPr id="10" name="صورة 9" descr="الشعار دقة عاليةblue">
            <a:extLst>
              <a:ext uri="{FF2B5EF4-FFF2-40B4-BE49-F238E27FC236}">
                <a16:creationId xmlns:a16="http://schemas.microsoft.com/office/drawing/2014/main" id="{C0046C2C-54F0-4412-A3F9-D1FB622B60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29825" y="-68093"/>
            <a:ext cx="2162175" cy="978535"/>
          </a:xfrm>
          <a:prstGeom prst="rect">
            <a:avLst/>
          </a:prstGeom>
          <a:noFill/>
        </p:spPr>
      </p:pic>
    </p:spTree>
  </p:cSld>
  <p:clrMapOvr>
    <a:masterClrMapping/>
  </p:clrMapOvr>
</p:sld>
</file>

<file path=ppt/theme/theme1.xml><?xml version="1.0" encoding="utf-8"?>
<a:theme xmlns:a="http://schemas.openxmlformats.org/drawingml/2006/main" name="Cover and End Slide Master">
  <a:themeElements>
    <a:clrScheme name="ALLPPT-COLOR-A44">
      <a:dk1>
        <a:sysClr val="windowText" lastClr="000000"/>
      </a:dk1>
      <a:lt1>
        <a:sysClr val="window" lastClr="FFFFFF"/>
      </a:lt1>
      <a:dk2>
        <a:srgbClr val="1F497D"/>
      </a:dk2>
      <a:lt2>
        <a:srgbClr val="EEECE1"/>
      </a:lt2>
      <a:accent1>
        <a:srgbClr val="0E7FB7"/>
      </a:accent1>
      <a:accent2>
        <a:srgbClr val="4BACC6"/>
      </a:accent2>
      <a:accent3>
        <a:srgbClr val="45C1A4"/>
      </a:accent3>
      <a:accent4>
        <a:srgbClr val="B9D533"/>
      </a:accent4>
      <a:accent5>
        <a:srgbClr val="8064A2"/>
      </a:accent5>
      <a:accent6>
        <a:srgbClr val="F79646"/>
      </a:accent6>
      <a:hlink>
        <a:srgbClr val="000000"/>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s Slide Master">
  <a:themeElements>
    <a:clrScheme name="ALLPPT-COLOR-A44">
      <a:dk1>
        <a:sysClr val="windowText" lastClr="000000"/>
      </a:dk1>
      <a:lt1>
        <a:sysClr val="window" lastClr="FFFFFF"/>
      </a:lt1>
      <a:dk2>
        <a:srgbClr val="1F497D"/>
      </a:dk2>
      <a:lt2>
        <a:srgbClr val="EEECE1"/>
      </a:lt2>
      <a:accent1>
        <a:srgbClr val="0E7FB7"/>
      </a:accent1>
      <a:accent2>
        <a:srgbClr val="4BACC6"/>
      </a:accent2>
      <a:accent3>
        <a:srgbClr val="45C1A4"/>
      </a:accent3>
      <a:accent4>
        <a:srgbClr val="B9D533"/>
      </a:accent4>
      <a:accent5>
        <a:srgbClr val="8064A2"/>
      </a:accent5>
      <a:accent6>
        <a:srgbClr val="F79646"/>
      </a:accent6>
      <a:hlink>
        <a:srgbClr val="000000"/>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ection Break Slide Master">
  <a:themeElements>
    <a:clrScheme name="ALLPPT-COLOR-A44">
      <a:dk1>
        <a:sysClr val="windowText" lastClr="000000"/>
      </a:dk1>
      <a:lt1>
        <a:sysClr val="window" lastClr="FFFFFF"/>
      </a:lt1>
      <a:dk2>
        <a:srgbClr val="1F497D"/>
      </a:dk2>
      <a:lt2>
        <a:srgbClr val="EEECE1"/>
      </a:lt2>
      <a:accent1>
        <a:srgbClr val="0E7FB7"/>
      </a:accent1>
      <a:accent2>
        <a:srgbClr val="4BACC6"/>
      </a:accent2>
      <a:accent3>
        <a:srgbClr val="45C1A4"/>
      </a:accent3>
      <a:accent4>
        <a:srgbClr val="B9D533"/>
      </a:accent4>
      <a:accent5>
        <a:srgbClr val="8064A2"/>
      </a:accent5>
      <a:accent6>
        <a:srgbClr val="F79646"/>
      </a:accent6>
      <a:hlink>
        <a:srgbClr val="000000"/>
      </a:hlink>
      <a:folHlink>
        <a:srgbClr val="800080"/>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TotalTime>
  <Words>1742</Words>
  <Application>Microsoft Office PowerPoint</Application>
  <PresentationFormat>Widescreen</PresentationFormat>
  <Paragraphs>230</Paragraphs>
  <Slides>12</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Arial</vt:lpstr>
      <vt:lpstr>Calibri</vt:lpstr>
      <vt:lpstr>Courier New</vt:lpstr>
      <vt:lpstr>Frutiger LT Arabic 45 Light</vt:lpstr>
      <vt:lpstr>Times New Roman</vt:lpstr>
      <vt:lpstr>Wingdings</vt:lpstr>
      <vt:lpstr>Cover and End Slide Master</vt:lpstr>
      <vt:lpstr>Contents Slide Master</vt:lpstr>
      <vt:lpstr>Section Break Slide Master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FTS 1</dc:creator>
  <cp:lastModifiedBy>SANIDITM</cp:lastModifiedBy>
  <cp:revision>289</cp:revision>
  <dcterms:created xsi:type="dcterms:W3CDTF">2021-05-05T01:02:05Z</dcterms:created>
  <dcterms:modified xsi:type="dcterms:W3CDTF">2022-03-21T20:08:21Z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1033-11.2.0.9665</vt:lpwstr>
  </property>
</Properties>
</file>